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99" r:id="rId2"/>
    <p:sldId id="301" r:id="rId3"/>
    <p:sldId id="302" r:id="rId4"/>
    <p:sldId id="303" r:id="rId5"/>
    <p:sldId id="300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5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27/11/2017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27/11/2017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Applying</a:t>
            </a:r>
            <a:br>
              <a:rPr lang="en-US" dirty="0"/>
            </a:br>
            <a:r>
              <a:rPr lang="en-US" dirty="0"/>
              <a:t>The Swipe 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1"/>
            <a:ext cx="2991804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F70DB5-19E1-44ED-A3B1-41CA6E2B5F7B}"/>
              </a:ext>
            </a:extLst>
          </p:cNvPr>
          <p:cNvSpPr/>
          <p:nvPr/>
        </p:nvSpPr>
        <p:spPr>
          <a:xfrm>
            <a:off x="822960" y="4086971"/>
            <a:ext cx="7306628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FFA9-2CB2-4D78-B61E-182A12B3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31FA-2B16-47CB-8CB3-7FD03153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want to show the bold tag on React Native because they’re totally meaningless</a:t>
            </a:r>
          </a:p>
          <a:p>
            <a:r>
              <a:rPr lang="en-US" dirty="0"/>
              <a:t>We want to make sure to filter out those bold tag</a:t>
            </a:r>
          </a:p>
        </p:txBody>
      </p:sp>
    </p:spTree>
    <p:extLst>
      <p:ext uri="{BB962C8B-B14F-4D97-AF65-F5344CB8AC3E}">
        <p14:creationId xmlns:p14="http://schemas.microsoft.com/office/powerpoint/2010/main" val="2117306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7884-2197-4EBC-BB64-CFA77070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LatLong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19C2-B538-4610-BDE0-B39E7E1B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latitude and longitude to pull up a new map view and show it on each individual card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F1817-DF53-4BFA-8860-2BF726C4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64" y="3429000"/>
            <a:ext cx="4403071" cy="9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003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67A0-B61C-438F-95C0-FA34AC8C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dirty="0" err="1"/>
              <a:t>Gotcha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2F5C-416D-49F4-842A-DD140BBF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Swipe component (in the </a:t>
            </a:r>
            <a:r>
              <a:rPr lang="en-US" dirty="0" err="1"/>
              <a:t>renderCard</a:t>
            </a:r>
            <a:r>
              <a:rPr lang="en-US" dirty="0"/>
              <a:t>() function), we made an assumption that every element in the array of source data would have an ID property associated</a:t>
            </a:r>
          </a:p>
        </p:txBody>
      </p:sp>
    </p:spTree>
    <p:extLst>
      <p:ext uri="{BB962C8B-B14F-4D97-AF65-F5344CB8AC3E}">
        <p14:creationId xmlns:p14="http://schemas.microsoft.com/office/powerpoint/2010/main" val="22760493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67A0-B61C-438F-95C0-FA34AC8C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dirty="0" err="1"/>
              <a:t>Gotcha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D5472A-7BDC-467C-BA0E-3E0DCE933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970" y="1400176"/>
            <a:ext cx="7190059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713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67A0-B61C-438F-95C0-FA34AC8C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dirty="0" err="1"/>
              <a:t>Gotcha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8EF1B-0433-4C84-9C56-CFCD9037B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in this case, we don’t have an “id” property inside the job data that comes from the Indeed Jobs API</a:t>
            </a:r>
          </a:p>
          <a:p>
            <a:r>
              <a:rPr lang="en-US" dirty="0"/>
              <a:t>We can get away with trying to show the list of card without assigning an ID to each item</a:t>
            </a:r>
          </a:p>
          <a:p>
            <a:r>
              <a:rPr lang="en-US" dirty="0"/>
              <a:t>So we’re going to need to figure out some way of getting some other property off of every job record that is going to be both unique and consistent across renderers</a:t>
            </a:r>
          </a:p>
        </p:txBody>
      </p:sp>
    </p:spTree>
    <p:extLst>
      <p:ext uri="{BB962C8B-B14F-4D97-AF65-F5344CB8AC3E}">
        <p14:creationId xmlns:p14="http://schemas.microsoft.com/office/powerpoint/2010/main" val="1910077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67A0-B61C-438F-95C0-FA34AC8C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dirty="0" err="1"/>
              <a:t>Gotcha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8EF1B-0433-4C84-9C56-CFCD9037B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 each job does have something like an ID</a:t>
            </a:r>
          </a:p>
          <a:p>
            <a:r>
              <a:rPr lang="en-US" dirty="0"/>
              <a:t>It’s called the “</a:t>
            </a:r>
            <a:r>
              <a:rPr lang="en-US" dirty="0" err="1"/>
              <a:t>jobkey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52CE9-942B-4672-948E-524C3AE6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36" y="3152775"/>
            <a:ext cx="4936728" cy="20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18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67A0-B61C-438F-95C0-FA34AC8C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dirty="0" err="1"/>
              <a:t>Gotcha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8EF1B-0433-4C84-9C56-CFCD9037B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have to do a refactoring to the Swipe component to make sure that it used the “</a:t>
            </a:r>
            <a:r>
              <a:rPr lang="en-US" dirty="0" err="1"/>
              <a:t>jobkey</a:t>
            </a:r>
            <a:r>
              <a:rPr lang="en-US" dirty="0"/>
              <a:t>”, not “id”</a:t>
            </a:r>
          </a:p>
          <a:p>
            <a:r>
              <a:rPr lang="en-US" dirty="0"/>
              <a:t>We can just change it directly</a:t>
            </a:r>
          </a:p>
          <a:p>
            <a:r>
              <a:rPr lang="en-US" dirty="0"/>
              <a:t>But it’s better that we change it in some way so that we don’t have to revert it back for the future app</a:t>
            </a:r>
          </a:p>
        </p:txBody>
      </p:sp>
    </p:spTree>
    <p:extLst>
      <p:ext uri="{BB962C8B-B14F-4D97-AF65-F5344CB8AC3E}">
        <p14:creationId xmlns:p14="http://schemas.microsoft.com/office/powerpoint/2010/main" val="1273057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864D-8732-4EAB-A1F8-DE200BD0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8A70-BD98-4888-9549-72E92CB1A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section we brought the Swipe component and hooked it up with the list of job</a:t>
            </a:r>
          </a:p>
          <a:p>
            <a:r>
              <a:rPr lang="en-US" dirty="0"/>
              <a:t>There’ll be a red error message inside the simulator/device </a:t>
            </a:r>
          </a:p>
          <a:p>
            <a:r>
              <a:rPr lang="en-US" dirty="0"/>
              <a:t>It’s because we don’t provide some required props to the Swipe component </a:t>
            </a:r>
          </a:p>
        </p:txBody>
      </p:sp>
    </p:spTree>
    <p:extLst>
      <p:ext uri="{BB962C8B-B14F-4D97-AF65-F5344CB8AC3E}">
        <p14:creationId xmlns:p14="http://schemas.microsoft.com/office/powerpoint/2010/main" val="3305120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864D-8732-4EAB-A1F8-DE200BD0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8A70-BD98-4888-9549-72E92CB1A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 we’re going to work on resolving that by defining the required props</a:t>
            </a:r>
          </a:p>
          <a:p>
            <a:r>
              <a:rPr lang="en-US" dirty="0"/>
              <a:t>That is the </a:t>
            </a:r>
            <a:r>
              <a:rPr lang="en-US" dirty="0" err="1"/>
              <a:t>renderCard</a:t>
            </a:r>
            <a:r>
              <a:rPr lang="en-US" dirty="0"/>
              <a:t>() and </a:t>
            </a:r>
            <a:r>
              <a:rPr lang="en-US" dirty="0" err="1"/>
              <a:t>renderNoMoreCard</a:t>
            </a:r>
            <a:r>
              <a:rPr lang="en-US" dirty="0"/>
              <a:t>() functions</a:t>
            </a:r>
          </a:p>
        </p:txBody>
      </p:sp>
    </p:spTree>
    <p:extLst>
      <p:ext uri="{BB962C8B-B14F-4D97-AF65-F5344CB8AC3E}">
        <p14:creationId xmlns:p14="http://schemas.microsoft.com/office/powerpoint/2010/main" val="21043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864D-8732-4EAB-A1F8-DE200BD0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8A70-BD98-4888-9549-72E92CB1A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</a:t>
            </a:r>
            <a:r>
              <a:rPr lang="en-US" dirty="0" err="1"/>
              <a:t>renderCard</a:t>
            </a:r>
            <a:r>
              <a:rPr lang="en-US" dirty="0"/>
              <a:t> props is to tell the Swipe component exactly how it should style any given data that we provided</a:t>
            </a:r>
          </a:p>
        </p:txBody>
      </p:sp>
    </p:spTree>
    <p:extLst>
      <p:ext uri="{BB962C8B-B14F-4D97-AF65-F5344CB8AC3E}">
        <p14:creationId xmlns:p14="http://schemas.microsoft.com/office/powerpoint/2010/main" val="27145204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3931-F8FE-46A6-896B-7C57AB82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88CB64-6904-494B-84CC-409F3CAF0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68" y="171450"/>
            <a:ext cx="6101614" cy="5757862"/>
          </a:xfrm>
        </p:spPr>
      </p:pic>
    </p:spTree>
    <p:extLst>
      <p:ext uri="{BB962C8B-B14F-4D97-AF65-F5344CB8AC3E}">
        <p14:creationId xmlns:p14="http://schemas.microsoft.com/office/powerpoint/2010/main" val="12695375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2094-FA44-4327-958F-320E068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E26E-7AC2-4C18-9F15-E2CE28A4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different properties that we’re going to make use inside of the Swipe are easily available on the job object we’re fetching from the Indeed Jobs API</a:t>
            </a:r>
          </a:p>
        </p:txBody>
      </p:sp>
    </p:spTree>
    <p:extLst>
      <p:ext uri="{BB962C8B-B14F-4D97-AF65-F5344CB8AC3E}">
        <p14:creationId xmlns:p14="http://schemas.microsoft.com/office/powerpoint/2010/main" val="22776327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C682-EDFD-49F7-BE99-22416448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Indeed Jobs API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93A4-9620-483A-A00D-C239DC92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77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0EB7-3CDC-4EFF-AACC-C1FE8A4A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9C5F9C-B8B3-43A1-8941-8473BE61C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" y="0"/>
            <a:ext cx="8829675" cy="68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44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FFA9-2CB2-4D78-B61E-182A12B3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31FA-2B16-47CB-8CB3-7FD03153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query we made for the job search (in this case the query is “Java”), the query term will be placed inside a bold tag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3C661-A4D6-4A04-908E-40182C0D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3713"/>
            <a:ext cx="9144000" cy="4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847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7098</TotalTime>
  <Words>391</Words>
  <Application>Microsoft Office PowerPoint</Application>
  <PresentationFormat>On-screen Show (4:3)</PresentationFormat>
  <Paragraphs>38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Applying The Swipe Component</vt:lpstr>
      <vt:lpstr>Introduction</vt:lpstr>
      <vt:lpstr>Introduction</vt:lpstr>
      <vt:lpstr>Introduction</vt:lpstr>
      <vt:lpstr>Mockup</vt:lpstr>
      <vt:lpstr>Mockup</vt:lpstr>
      <vt:lpstr>Indeed Jobs API Result</vt:lpstr>
      <vt:lpstr>PowerPoint Presentation</vt:lpstr>
      <vt:lpstr>Snippet</vt:lpstr>
      <vt:lpstr>Snippet</vt:lpstr>
      <vt:lpstr>LatLong</vt:lpstr>
      <vt:lpstr>Big Gotcha</vt:lpstr>
      <vt:lpstr>Big Gotcha</vt:lpstr>
      <vt:lpstr>Big Gotcha</vt:lpstr>
      <vt:lpstr>Big Gotcha</vt:lpstr>
      <vt:lpstr>Big Gotcha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462</cp:revision>
  <dcterms:created xsi:type="dcterms:W3CDTF">2015-11-07T11:59:24Z</dcterms:created>
  <dcterms:modified xsi:type="dcterms:W3CDTF">2017-11-27T08:44:15Z</dcterms:modified>
</cp:coreProperties>
</file>