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9" r:id="rId2"/>
    <p:sldId id="300" r:id="rId3"/>
    <p:sldId id="302" r:id="rId4"/>
    <p:sldId id="301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Review Screen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1"/>
            <a:ext cx="6035040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362D-2654-4780-921D-E3D119E6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E686-101A-4757-9809-7F808C7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reminder, the Review Screen will be the screen where a user can see the list of jobs that they’ve liked over time</a:t>
            </a:r>
          </a:p>
        </p:txBody>
      </p:sp>
    </p:spTree>
    <p:extLst>
      <p:ext uri="{BB962C8B-B14F-4D97-AF65-F5344CB8AC3E}">
        <p14:creationId xmlns:p14="http://schemas.microsoft.com/office/powerpoint/2010/main" val="26400687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362D-2654-4780-921D-E3D119E6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E686-101A-4757-9809-7F808C7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job that they’ve liked should appear as a card</a:t>
            </a:r>
          </a:p>
          <a:p>
            <a:r>
              <a:rPr lang="en-US" dirty="0"/>
              <a:t>That card will shows a map of the job location, the jobs title, and a button to apply the job</a:t>
            </a:r>
          </a:p>
          <a:p>
            <a:r>
              <a:rPr lang="en-US" dirty="0"/>
              <a:t>The Apply button should take the user to a website where the user can apply for it</a:t>
            </a:r>
          </a:p>
        </p:txBody>
      </p:sp>
    </p:spTree>
    <p:extLst>
      <p:ext uri="{BB962C8B-B14F-4D97-AF65-F5344CB8AC3E}">
        <p14:creationId xmlns:p14="http://schemas.microsoft.com/office/powerpoint/2010/main" val="80429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E74C-68A7-40AB-8FC3-AFF4B12C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EBEF0-C635-4343-A317-E5C9BAA9A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502" y="1282465"/>
            <a:ext cx="7388995" cy="47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365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7106</TotalTime>
  <Words>84</Words>
  <Application>Microsoft Office PowerPoint</Application>
  <PresentationFormat>On-screen Show (4:3)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The Review Screen </vt:lpstr>
      <vt:lpstr>Introduction</vt:lpstr>
      <vt:lpstr>Introduction</vt:lpstr>
      <vt:lpstr>Mockup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466</cp:revision>
  <dcterms:created xsi:type="dcterms:W3CDTF">2015-11-07T11:59:24Z</dcterms:created>
  <dcterms:modified xsi:type="dcterms:W3CDTF">2017-11-27T18:12:00Z</dcterms:modified>
</cp:coreProperties>
</file>