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0" r:id="rId3"/>
    <p:sldId id="301" r:id="rId4"/>
    <p:sldId id="30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Welcome Screen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6749415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5CB8-48BE-4C1E-AEDC-9A61F8A3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4F6E4-FCE7-4699-97F9-4435F7C2D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18" y="1443039"/>
            <a:ext cx="7745563" cy="45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39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4A98-86BA-45EE-9DE0-66E792BF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DC984-A96D-4D37-B5D7-D4C263FFA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395" y="1825625"/>
            <a:ext cx="453721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59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AAAE-3F23-457F-A336-6FA7B8FF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B4FE-D067-467C-B346-BEBB1CD3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Welcome Screen component, we’ll pass a list of data to a new component called “Slides”</a:t>
            </a:r>
          </a:p>
          <a:p>
            <a:r>
              <a:rPr lang="en-US" dirty="0"/>
              <a:t>Each data will contains a text or something to be shown to the user for the first time</a:t>
            </a:r>
          </a:p>
          <a:p>
            <a:r>
              <a:rPr lang="en-US" dirty="0"/>
              <a:t>It will be up to the Slides component to decide exactly how to show the data to the user</a:t>
            </a:r>
          </a:p>
        </p:txBody>
      </p:sp>
    </p:spTree>
    <p:extLst>
      <p:ext uri="{BB962C8B-B14F-4D97-AF65-F5344CB8AC3E}">
        <p14:creationId xmlns:p14="http://schemas.microsoft.com/office/powerpoint/2010/main" val="154537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6801</TotalTime>
  <Words>68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Welcome Screen </vt:lpstr>
      <vt:lpstr>Mockup</vt:lpstr>
      <vt:lpstr>Architecture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437</cp:revision>
  <dcterms:created xsi:type="dcterms:W3CDTF">2015-11-07T11:59:24Z</dcterms:created>
  <dcterms:modified xsi:type="dcterms:W3CDTF">2017-11-19T17:05:00Z</dcterms:modified>
</cp:coreProperties>
</file>