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299" r:id="rId2"/>
    <p:sldId id="300" r:id="rId3"/>
    <p:sldId id="301" r:id="rId4"/>
    <p:sldId id="302" r:id="rId5"/>
    <p:sldId id="303" r:id="rId6"/>
    <p:sldId id="304" r:id="rId7"/>
    <p:sldId id="305" r:id="rId8"/>
    <p:sldId id="306" r:id="rId9"/>
    <p:sldId id="307" r:id="rId10"/>
    <p:sldId id="308" r:id="rId11"/>
    <p:sldId id="309" r:id="rId12"/>
    <p:sldId id="310" r:id="rId13"/>
    <p:sldId id="311" r:id="rId14"/>
    <p:sldId id="312" r:id="rId15"/>
    <p:sldId id="313" r:id="rId16"/>
    <p:sldId id="314" r:id="rId17"/>
    <p:sldId id="315" r:id="rId18"/>
    <p:sldId id="316" r:id="rId19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696"/>
    <a:srgbClr val="0CA087"/>
    <a:srgbClr val="00AC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1738" autoAdjust="0"/>
  </p:normalViewPr>
  <p:slideViewPr>
    <p:cSldViewPr snapToGrid="0">
      <p:cViewPr varScale="1">
        <p:scale>
          <a:sx n="67" d="100"/>
          <a:sy n="67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20"/>
    </p:cViewPr>
  </p:sorterViewPr>
  <p:notesViewPr>
    <p:cSldViewPr snapToGrid="0">
      <p:cViewPr varScale="1">
        <p:scale>
          <a:sx n="56" d="100"/>
          <a:sy n="56" d="100"/>
        </p:scale>
        <p:origin x="285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6CB205-DB7A-4E82-ACCC-8D6B1E676091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AC26BC-402D-4A80-B33D-8856C378B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9289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C0E428-1BEE-4A93-9F4D-553B85161DE7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B30E1F-FC88-4688-B1DC-35BF8B711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429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30E1F-FC88-4688-B1DC-35BF8B71191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644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" y="0"/>
            <a:ext cx="9142572" cy="68580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800" y="1122362"/>
            <a:ext cx="7772400" cy="3097213"/>
          </a:xfrm>
        </p:spPr>
        <p:txBody>
          <a:bodyPr anchor="b">
            <a:normAutofit/>
          </a:bodyPr>
          <a:lstStyle>
            <a:lvl1pPr algn="l">
              <a:defRPr sz="6600" b="1" u="none" spc="-300" baseline="0">
                <a:solidFill>
                  <a:schemeClr val="bg1"/>
                </a:solidFill>
                <a:latin typeface="Gotham Bold" panose="020008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85800" y="4356100"/>
            <a:ext cx="7772400" cy="9017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64AC52D6-6171-4E55-BA4D-986D1942EAAE}" type="datetimeFigureOut">
              <a:rPr lang="id-ID" smtClean="0"/>
              <a:t>14/11/2017</a:t>
            </a:fld>
            <a:endParaRPr lang="id-ID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801710" y="682580"/>
            <a:ext cx="2944790" cy="439782"/>
          </a:xfrm>
          <a:prstGeom prst="rect">
            <a:avLst/>
          </a:prstGeom>
          <a:solidFill>
            <a:srgbClr val="00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i="0" cap="none" spc="0" normalizeH="0" baseline="0" dirty="0">
                <a:latin typeface="Gotham Medium" panose="02000603030000020004" pitchFamily="2" charset="0"/>
              </a:rPr>
              <a:t>React Native Advanced</a:t>
            </a:r>
          </a:p>
        </p:txBody>
      </p:sp>
    </p:spTree>
    <p:extLst>
      <p:ext uri="{BB962C8B-B14F-4D97-AF65-F5344CB8AC3E}">
        <p14:creationId xmlns:p14="http://schemas.microsoft.com/office/powerpoint/2010/main" val="2416484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14/11/2017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46113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14/11/2017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786637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14/11/2017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72850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Gotham Medium" panose="02000603030000020004" pitchFamily="2" charset="0"/>
                <a:ea typeface="Gotham Medium" panose="020006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168775"/>
          </a:xfrm>
        </p:spPr>
        <p:txBody>
          <a:bodyPr>
            <a:normAutofit/>
          </a:bodyPr>
          <a:lstStyle>
            <a:lvl1pPr>
              <a:defRPr sz="2400">
                <a:latin typeface="Gotham" panose="02000604030000020004" pitchFamily="50" charset="0"/>
                <a:ea typeface="Gotham" panose="02000604030000020004" pitchFamily="50" charset="0"/>
              </a:defRPr>
            </a:lvl1pPr>
            <a:lvl2pPr>
              <a:defRPr sz="2000">
                <a:latin typeface="Gotham" panose="02000604030000020004" pitchFamily="50" charset="0"/>
                <a:ea typeface="Gotham" panose="02000604030000020004" pitchFamily="50" charset="0"/>
              </a:defRPr>
            </a:lvl2pPr>
            <a:lvl3pPr>
              <a:defRPr sz="1800">
                <a:latin typeface="Gotham" panose="02000604030000020004" pitchFamily="50" charset="0"/>
                <a:ea typeface="Gotham" panose="02000604030000020004" pitchFamily="50" charset="0"/>
              </a:defRPr>
            </a:lvl3pPr>
            <a:lvl4pPr>
              <a:defRPr sz="1600">
                <a:latin typeface="Gotham" panose="02000604030000020004" pitchFamily="50" charset="0"/>
                <a:ea typeface="Gotham" panose="02000604030000020004" pitchFamily="50" charset="0"/>
              </a:defRPr>
            </a:lvl4pPr>
            <a:lvl5pPr>
              <a:defRPr sz="1600">
                <a:latin typeface="Gotham" panose="02000604030000020004" pitchFamily="50" charset="0"/>
                <a:ea typeface="Gotham" panose="02000604030000020004" pitchFamily="50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14/11/2017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97445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0" y="1883875"/>
            <a:ext cx="9144000" cy="2649490"/>
          </a:xfrm>
          <a:prstGeom prst="rect">
            <a:avLst/>
          </a:prstGeom>
          <a:solidFill>
            <a:srgbClr val="0A79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14/11/2017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3888" y="2349500"/>
            <a:ext cx="7886700" cy="1162882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bg1"/>
                </a:solidFill>
                <a:latin typeface="Gotham Medium" panose="02000603030000020004" pitchFamily="2" charset="0"/>
                <a:ea typeface="Gotham Medium" panose="020006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623888" y="3657599"/>
            <a:ext cx="7886700" cy="457201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Gotham ExtraLight" panose="02000603030000020004" pitchFamily="2" charset="0"/>
                <a:ea typeface="Gotham ExtraLight" panose="0200060303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55214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14/11/2017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86684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14/11/2017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97060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>
            <a:noAutofit/>
          </a:bodyPr>
          <a:lstStyle>
            <a:lvl1pPr>
              <a:defRPr sz="36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14/11/2017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1221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14/11/2017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84241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14/11/2017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0917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14/11/2017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76505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C52D6-6171-4E55-BA4D-986D1942EAAE}" type="datetimeFigureOut">
              <a:rPr lang="id-ID" smtClean="0"/>
              <a:t>14/11/2017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31502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otham Medium" panose="0200060303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wilio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/>
              <a:t>Texting From Twilio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Mobile Developer Fast Track</a:t>
            </a:r>
          </a:p>
        </p:txBody>
      </p:sp>
      <p:sp>
        <p:nvSpPr>
          <p:cNvPr id="4" name="Rectangle 3"/>
          <p:cNvSpPr/>
          <p:nvPr/>
        </p:nvSpPr>
        <p:spPr>
          <a:xfrm>
            <a:off x="822959" y="3161211"/>
            <a:ext cx="6306504" cy="1106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189833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F2027-D510-4043-9C2C-192D9D4C8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Phone Number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B9D43E-B8F4-461B-97A4-32E6C7C2C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Trial account in Twilio will get access for 1 phone number for free</a:t>
            </a:r>
          </a:p>
          <a:p>
            <a:r>
              <a:rPr lang="en-US" dirty="0"/>
              <a:t>We won’t pay for the first phone number that we’ll use</a:t>
            </a:r>
          </a:p>
        </p:txBody>
      </p:sp>
    </p:spTree>
    <p:extLst>
      <p:ext uri="{BB962C8B-B14F-4D97-AF65-F5344CB8AC3E}">
        <p14:creationId xmlns:p14="http://schemas.microsoft.com/office/powerpoint/2010/main" val="20638079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F2027-D510-4043-9C2C-192D9D4C8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Phone Number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637FD747-EEBE-4C48-BDCE-FAD2DFFDAD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1087" y="2076450"/>
            <a:ext cx="6981825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4499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F2027-D510-4043-9C2C-192D9D4C8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Phone Number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80E2FE8-618D-4DE2-800A-AA9B8CB21A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8212" y="2457450"/>
            <a:ext cx="7267575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612333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F2027-D510-4043-9C2C-192D9D4C8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Phone Number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C4EFEC-3B4E-4F78-83F4-6A1B5939F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default, we’ll get an Indonesian phone number</a:t>
            </a:r>
          </a:p>
          <a:p>
            <a:r>
              <a:rPr lang="en-US" dirty="0"/>
              <a:t>But because of the Twilio’s limitation, the Indonesian phone number that we’re assigned can’t send and receive an SMS</a:t>
            </a:r>
          </a:p>
          <a:p>
            <a:r>
              <a:rPr lang="en-US" dirty="0"/>
              <a:t>This will be troublesome for us as we want to send text to the user</a:t>
            </a:r>
          </a:p>
          <a:p>
            <a:r>
              <a:rPr lang="en-US" dirty="0"/>
              <a:t>So don’t pick the Indonesian phone number</a:t>
            </a:r>
          </a:p>
          <a:p>
            <a:r>
              <a:rPr lang="en-US" dirty="0"/>
              <a:t>Instead we can choose the US phone number</a:t>
            </a:r>
          </a:p>
        </p:txBody>
      </p:sp>
    </p:spTree>
    <p:extLst>
      <p:ext uri="{BB962C8B-B14F-4D97-AF65-F5344CB8AC3E}">
        <p14:creationId xmlns:p14="http://schemas.microsoft.com/office/powerpoint/2010/main" val="3990215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F2027-D510-4043-9C2C-192D9D4C8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Phone Number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C4EFEC-3B4E-4F78-83F4-6A1B5939F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Remember the phone number and click “Done”</a:t>
            </a:r>
          </a:p>
        </p:txBody>
      </p:sp>
    </p:spTree>
    <p:extLst>
      <p:ext uri="{BB962C8B-B14F-4D97-AF65-F5344CB8AC3E}">
        <p14:creationId xmlns:p14="http://schemas.microsoft.com/office/powerpoint/2010/main" val="328124155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F2027-D510-4043-9C2C-192D9D4C8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C4EFEC-3B4E-4F78-83F4-6A1B5939F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we successfully create a new phone number, it’s better for us to test that to send a text to our own phone number</a:t>
            </a:r>
          </a:p>
          <a:p>
            <a:r>
              <a:rPr lang="en-US" dirty="0"/>
              <a:t>We can test this by using Twilio’s own API Explorer</a:t>
            </a:r>
          </a:p>
        </p:txBody>
      </p:sp>
    </p:spTree>
    <p:extLst>
      <p:ext uri="{BB962C8B-B14F-4D97-AF65-F5344CB8AC3E}">
        <p14:creationId xmlns:p14="http://schemas.microsoft.com/office/powerpoint/2010/main" val="41982944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F2027-D510-4043-9C2C-192D9D4C8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1F32618-F766-43CA-AF34-577041D75E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0712" y="1367949"/>
            <a:ext cx="5642576" cy="4626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746158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F2027-D510-4043-9C2C-192D9D4C8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6FA5300-5D7E-49B8-ADAB-C8AD4DA867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318228"/>
            <a:ext cx="7886700" cy="3183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388934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F2027-D510-4043-9C2C-192D9D4C8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5321A7-1EA1-430F-A7B1-90C26EB094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“From” section to the US’ phone number that you create before</a:t>
            </a:r>
          </a:p>
          <a:p>
            <a:r>
              <a:rPr lang="en-US" dirty="0"/>
              <a:t>Fill the “To” section with your own phone number (for Indonesian number, add +62 in front of the phone number)</a:t>
            </a:r>
          </a:p>
          <a:p>
            <a:r>
              <a:rPr lang="en-US" dirty="0"/>
              <a:t>Fill the “Body” with the test message that you want to send</a:t>
            </a:r>
          </a:p>
          <a:p>
            <a:r>
              <a:rPr lang="en-US" dirty="0"/>
              <a:t>Click “Make Request”</a:t>
            </a:r>
          </a:p>
        </p:txBody>
      </p:sp>
    </p:spTree>
    <p:extLst>
      <p:ext uri="{BB962C8B-B14F-4D97-AF65-F5344CB8AC3E}">
        <p14:creationId xmlns:p14="http://schemas.microsoft.com/office/powerpoint/2010/main" val="24004106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E6FEA-1090-4B9A-81D8-2AC563C13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We’re At Now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0134008-A3EC-420B-B15F-6920E04AE0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1539" y="1414761"/>
            <a:ext cx="3880921" cy="4579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298934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8951D-7F40-4193-8F51-29224BF09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2CE63-F066-4C9B-9A1D-905E5A0FCF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text the user’s phone, we’re going to use Twilio API</a:t>
            </a:r>
          </a:p>
          <a:p>
            <a:r>
              <a:rPr lang="en-US" dirty="0"/>
              <a:t>In this section, we’re going to walk through the process of signing up for Twilio and getting an account token to use</a:t>
            </a:r>
          </a:p>
        </p:txBody>
      </p:sp>
    </p:spTree>
    <p:extLst>
      <p:ext uri="{BB962C8B-B14F-4D97-AF65-F5344CB8AC3E}">
        <p14:creationId xmlns:p14="http://schemas.microsoft.com/office/powerpoint/2010/main" val="39660509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A0141-AC54-42D0-978E-1FD5F93B0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Signing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A657C-E67A-4AD5-92FF-D117EA996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Twilio’s site and sign up there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https://www.twilio.com/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466954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0CA44-864D-455C-A244-558117ECB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Twilio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BC26E-0422-4F2D-BE7E-C9DC8FE2A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text message people without associating a credit card to your account</a:t>
            </a:r>
          </a:p>
          <a:p>
            <a:r>
              <a:rPr lang="en-US" dirty="0"/>
              <a:t>After successfully sign up, login to the Twilio and visit the dashboard</a:t>
            </a:r>
          </a:p>
        </p:txBody>
      </p:sp>
    </p:spTree>
    <p:extLst>
      <p:ext uri="{BB962C8B-B14F-4D97-AF65-F5344CB8AC3E}">
        <p14:creationId xmlns:p14="http://schemas.microsoft.com/office/powerpoint/2010/main" val="14591250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EB5D3-3240-456B-A7B1-3B42F6CC6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Twilio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81B0E-3033-4185-BF8D-2E32E5CF0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first thing that we have to do is create a new phone number that will be used to text users</a:t>
            </a:r>
          </a:p>
          <a:p>
            <a:r>
              <a:rPr lang="en-US" dirty="0"/>
              <a:t>So whenever you use Twilio to text people, things just don’t automatically done for you</a:t>
            </a:r>
          </a:p>
          <a:p>
            <a:r>
              <a:rPr lang="en-US" dirty="0"/>
              <a:t>You have to first sign up for a number that will be used as the recipient address</a:t>
            </a:r>
          </a:p>
        </p:txBody>
      </p:sp>
    </p:spTree>
    <p:extLst>
      <p:ext uri="{BB962C8B-B14F-4D97-AF65-F5344CB8AC3E}">
        <p14:creationId xmlns:p14="http://schemas.microsoft.com/office/powerpoint/2010/main" val="7102754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F2027-D510-4043-9C2C-192D9D4C8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Phone Number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4119ED2-EE21-454D-9081-ADBACBD62F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9919" y="1690689"/>
            <a:ext cx="2824162" cy="409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319707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F2027-D510-4043-9C2C-192D9D4C8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Phone Number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90EC8D8-6BAB-402D-B665-175F484C7C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29592" y="1397937"/>
            <a:ext cx="3084816" cy="459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578618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F2027-D510-4043-9C2C-192D9D4C8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Phone Number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F7C2D48-A8AB-4789-96D6-ED29794501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2252662"/>
            <a:ext cx="701040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159203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6351</TotalTime>
  <Words>370</Words>
  <Application>Microsoft Office PowerPoint</Application>
  <PresentationFormat>On-screen Show (4:3)</PresentationFormat>
  <Paragraphs>44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Gotham</vt:lpstr>
      <vt:lpstr>Gotham Bold</vt:lpstr>
      <vt:lpstr>Gotham ExtraLight</vt:lpstr>
      <vt:lpstr>Gotham Medium</vt:lpstr>
      <vt:lpstr>Roboto</vt:lpstr>
      <vt:lpstr>Arial</vt:lpstr>
      <vt:lpstr>Calibri</vt:lpstr>
      <vt:lpstr>Office Theme</vt:lpstr>
      <vt:lpstr>Texting From Twilio </vt:lpstr>
      <vt:lpstr>Where We’re At Now</vt:lpstr>
      <vt:lpstr>Introduction</vt:lpstr>
      <vt:lpstr>Signing Up</vt:lpstr>
      <vt:lpstr>Twilio</vt:lpstr>
      <vt:lpstr>Twilio</vt:lpstr>
      <vt:lpstr>Create a Phone Number</vt:lpstr>
      <vt:lpstr>Create a Phone Number</vt:lpstr>
      <vt:lpstr>Create a Phone Number</vt:lpstr>
      <vt:lpstr>Create a Phone Number</vt:lpstr>
      <vt:lpstr>Create a Phone Number</vt:lpstr>
      <vt:lpstr>Create a Phone Number</vt:lpstr>
      <vt:lpstr>Create a Phone Number</vt:lpstr>
      <vt:lpstr>Create a Phone Number</vt:lpstr>
      <vt:lpstr>Testing</vt:lpstr>
      <vt:lpstr>Testing</vt:lpstr>
      <vt:lpstr>Testing</vt:lpstr>
      <vt:lpstr>Testing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Hasbi</dc:creator>
  <cp:lastModifiedBy>Magga Panna</cp:lastModifiedBy>
  <cp:revision>428</cp:revision>
  <dcterms:created xsi:type="dcterms:W3CDTF">2015-11-07T11:59:24Z</dcterms:created>
  <dcterms:modified xsi:type="dcterms:W3CDTF">2017-11-13T18:35:02Z</dcterms:modified>
</cp:coreProperties>
</file>