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App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4649154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694F-D1CC-48B8-8A31-9E223268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F43E-9649-42E2-88AA-FB57181F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14813" cy="4168775"/>
          </a:xfrm>
        </p:spPr>
        <p:txBody>
          <a:bodyPr/>
          <a:lstStyle/>
          <a:p>
            <a:r>
              <a:rPr lang="en-US" dirty="0"/>
              <a:t>To logged a user in, we’re going to use Facebook </a:t>
            </a:r>
            <a:r>
              <a:rPr lang="en-US" dirty="0" err="1"/>
              <a:t>Oauth</a:t>
            </a:r>
            <a:endParaRPr lang="en-US" dirty="0"/>
          </a:p>
          <a:p>
            <a:r>
              <a:rPr lang="en-US" dirty="0"/>
              <a:t>We won’t use it to post something to user’s Facebook account or anything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A03E3-CD6B-4B45-A3F5-7756E3A2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204786"/>
            <a:ext cx="2966185" cy="57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80EB-B213-4138-92B0-8702D91B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F933-BED7-43A4-BADD-3CE0C5ED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we’re going to make the biggest app so far</a:t>
            </a:r>
          </a:p>
          <a:p>
            <a:r>
              <a:rPr lang="en-US" dirty="0"/>
              <a:t>There is a lot of preamble to do about this app</a:t>
            </a:r>
          </a:p>
          <a:p>
            <a:r>
              <a:rPr lang="en-US" dirty="0"/>
              <a:t>It’s very large in scope, many different features, several different screens, a lot of different stuff going on</a:t>
            </a:r>
          </a:p>
        </p:txBody>
      </p:sp>
    </p:spTree>
    <p:extLst>
      <p:ext uri="{BB962C8B-B14F-4D97-AF65-F5344CB8AC3E}">
        <p14:creationId xmlns:p14="http://schemas.microsoft.com/office/powerpoint/2010/main" val="1154544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B9AF-5F12-4131-8112-6B5AF8F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7750D-0662-487E-887E-8B717532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4" y="0"/>
            <a:ext cx="5557836" cy="68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77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6901-76FC-4EDC-85F5-62D51EBF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4566-45FF-45A3-929D-673A7D31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goal of the app that we’re going to make is a job finding app</a:t>
            </a:r>
          </a:p>
          <a:p>
            <a:r>
              <a:rPr lang="en-US" dirty="0"/>
              <a:t>The user can look for a job, any kind of job</a:t>
            </a:r>
          </a:p>
        </p:txBody>
      </p:sp>
    </p:spTree>
    <p:extLst>
      <p:ext uri="{BB962C8B-B14F-4D97-AF65-F5344CB8AC3E}">
        <p14:creationId xmlns:p14="http://schemas.microsoft.com/office/powerpoint/2010/main" val="4192316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7673-E6D1-4F26-BB06-11A71CC3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6350-94C6-47E3-92ED-68C75F5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29138" cy="4168775"/>
          </a:xfrm>
        </p:spPr>
        <p:txBody>
          <a:bodyPr/>
          <a:lstStyle/>
          <a:p>
            <a:r>
              <a:rPr lang="en-US" dirty="0"/>
              <a:t>The ide is that user will pan around on some map inside the app</a:t>
            </a:r>
          </a:p>
          <a:p>
            <a:r>
              <a:rPr lang="en-US" dirty="0"/>
              <a:t>They click on the “Set My Position” button and we’ll use some API which will return a list of eligible jobs around that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6A6-5D93-4C5F-A6CC-C8988114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18" y="9474"/>
            <a:ext cx="3033232" cy="59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7673-E6D1-4F26-BB06-11A71CC3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6350-94C6-47E3-92ED-68C75F5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57713" cy="4168775"/>
          </a:xfrm>
        </p:spPr>
        <p:txBody>
          <a:bodyPr/>
          <a:lstStyle/>
          <a:p>
            <a:r>
              <a:rPr lang="en-US" dirty="0"/>
              <a:t>In the review screen, there’s a decks of job</a:t>
            </a:r>
          </a:p>
          <a:p>
            <a:r>
              <a:rPr lang="en-US" dirty="0"/>
              <a:t>User can swipe right to show interest, or left to discard that job (like a Tinder dating app)</a:t>
            </a:r>
          </a:p>
          <a:p>
            <a:r>
              <a:rPr lang="en-US" dirty="0"/>
              <a:t>If the user swipes right, it’ll save the job so it can be seen on the “Saved Jobs”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DBC46-22AA-4701-8C03-B454E814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62" y="123825"/>
            <a:ext cx="2947988" cy="57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1C00-2C6D-4556-871D-C8D816FC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AE2D-B726-488A-AB2B-90B5DEC56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86288" cy="4168775"/>
          </a:xfrm>
        </p:spPr>
        <p:txBody>
          <a:bodyPr/>
          <a:lstStyle/>
          <a:p>
            <a:r>
              <a:rPr lang="en-US" dirty="0"/>
              <a:t>The user can review the list of jobs that they like</a:t>
            </a:r>
          </a:p>
          <a:p>
            <a:r>
              <a:rPr lang="en-US" dirty="0"/>
              <a:t>They can click on “Apply” button to go to a screen to automatically applied to that particular job</a:t>
            </a:r>
          </a:p>
          <a:p>
            <a:r>
              <a:rPr lang="en-US" dirty="0"/>
              <a:t>That screen will be a web interface that is a part of the API that we’re going to use (we won’t tackle that job applying process)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FD97D-5E50-4217-AC2A-5D632021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9" y="34469"/>
            <a:ext cx="3086101" cy="59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159E-A5F4-429A-B2A5-0570C781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72F1-7240-4152-B54A-3FECB6D3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00550" cy="4168775"/>
          </a:xfrm>
        </p:spPr>
        <p:txBody>
          <a:bodyPr/>
          <a:lstStyle/>
          <a:p>
            <a:r>
              <a:rPr lang="en-US" dirty="0"/>
              <a:t>User can reset their saved list of jobs via the Setting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13216-C197-4ADE-A393-0EC9C3CB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219075"/>
            <a:ext cx="2843213" cy="55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28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A2A-5AE3-49BF-B1BA-3BCB064D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5FC5-1D19-47F0-BF6D-529299CC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00550" cy="4168775"/>
          </a:xfrm>
        </p:spPr>
        <p:txBody>
          <a:bodyPr/>
          <a:lstStyle/>
          <a:p>
            <a:r>
              <a:rPr lang="en-US" dirty="0"/>
              <a:t>When user first installs the app, we want to give them a little tutorial</a:t>
            </a:r>
          </a:p>
          <a:p>
            <a:r>
              <a:rPr lang="en-US" dirty="0"/>
              <a:t>It will be an introduction to the app and tell them what the app does and how it works</a:t>
            </a:r>
          </a:p>
          <a:p>
            <a:r>
              <a:rPr lang="en-US" dirty="0"/>
              <a:t>The user will slide through a couple of different screens that have some text that contains a 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F6E0C-7BA6-4264-BA78-5344487E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171448"/>
            <a:ext cx="2928937" cy="55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0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6788</TotalTime>
  <Words>333</Words>
  <Application>Microsoft Office PowerPoint</Application>
  <PresentationFormat>On-screen Show (4:3)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App Overview </vt:lpstr>
      <vt:lpstr>Introduction</vt:lpstr>
      <vt:lpstr>Mockup</vt:lpstr>
      <vt:lpstr>The App</vt:lpstr>
      <vt:lpstr>The App</vt:lpstr>
      <vt:lpstr>The App</vt:lpstr>
      <vt:lpstr>The App</vt:lpstr>
      <vt:lpstr>Misc</vt:lpstr>
      <vt:lpstr>Misc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433</cp:revision>
  <dcterms:created xsi:type="dcterms:W3CDTF">2015-11-07T11:59:24Z</dcterms:created>
  <dcterms:modified xsi:type="dcterms:W3CDTF">2017-11-18T14:03:47Z</dcterms:modified>
</cp:coreProperties>
</file>