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Screen Walkthrough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1"/>
            <a:ext cx="6663690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3D55-0D1D-4312-82E2-C5BE2E50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6BAF07-A5E8-444A-87FA-66EB429E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809" y="1588805"/>
            <a:ext cx="7484381" cy="44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742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3D55-0D1D-4312-82E2-C5BE2E50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A82D6E-5132-45A3-A626-253A08069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477" y="1396715"/>
            <a:ext cx="4875045" cy="46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16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3D55-0D1D-4312-82E2-C5BE2E50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C0C54-EE6A-4481-8238-8503533B0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295" y="1312709"/>
            <a:ext cx="4867410" cy="46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279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3D55-0D1D-4312-82E2-C5BE2E50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F6C9D2-D9A0-4803-A179-2B85113FD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889" y="1329606"/>
            <a:ext cx="4986222" cy="46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920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3D55-0D1D-4312-82E2-C5BE2E50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E8B4E-22CB-43F4-BCC4-5930B7E0D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896" y="1335293"/>
            <a:ext cx="7458208" cy="47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642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B872-EE4B-47F2-9DBC-D9124CD8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CDFFC0-FD30-4B03-9705-37DD17AC4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830" y="1543051"/>
            <a:ext cx="6250340" cy="44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04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7438</TotalTime>
  <Words>19</Words>
  <Application>Microsoft Office PowerPoint</Application>
  <PresentationFormat>On-screen Show (4:3)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Screen Walkthrough </vt:lpstr>
      <vt:lpstr>The Challenges</vt:lpstr>
      <vt:lpstr>The Challenges</vt:lpstr>
      <vt:lpstr>The Challenges</vt:lpstr>
      <vt:lpstr>The Challenges</vt:lpstr>
      <vt:lpstr>The Challenges</vt:lpstr>
      <vt:lpstr>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441</cp:revision>
  <dcterms:created xsi:type="dcterms:W3CDTF">2015-11-07T11:59:24Z</dcterms:created>
  <dcterms:modified xsi:type="dcterms:W3CDTF">2017-11-19T03:53:56Z</dcterms:modified>
</cp:coreProperties>
</file>