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handoutMasterIdLst>
    <p:handoutMasterId r:id="rId9"/>
  </p:handoutMasterIdLst>
  <p:sldIdLst>
    <p:sldId id="299" r:id="rId2"/>
    <p:sldId id="300" r:id="rId3"/>
    <p:sldId id="301" r:id="rId4"/>
    <p:sldId id="302" r:id="rId5"/>
    <p:sldId id="303" r:id="rId6"/>
    <p:sldId id="304" r:id="rId7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696"/>
    <a:srgbClr val="0CA087"/>
    <a:srgbClr val="00AC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1738" autoAdjust="0"/>
  </p:normalViewPr>
  <p:slideViewPr>
    <p:cSldViewPr snapToGrid="0">
      <p:cViewPr varScale="1">
        <p:scale>
          <a:sx n="67" d="100"/>
          <a:sy n="67" d="100"/>
        </p:scale>
        <p:origin x="141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020"/>
    </p:cViewPr>
  </p:sorterViewPr>
  <p:notesViewPr>
    <p:cSldViewPr snapToGrid="0">
      <p:cViewPr varScale="1">
        <p:scale>
          <a:sx n="56" d="100"/>
          <a:sy n="56" d="100"/>
        </p:scale>
        <p:origin x="2856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6CB205-DB7A-4E82-ACCC-8D6B1E676091}" type="datetimeFigureOut">
              <a:rPr lang="en-US" smtClean="0"/>
              <a:t>11/19/2017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AC26BC-402D-4A80-B33D-8856C378B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9289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C0E428-1BEE-4A93-9F4D-553B85161DE7}" type="datetimeFigureOut">
              <a:rPr lang="en-US" smtClean="0"/>
              <a:t>11/19/2017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B30E1F-FC88-4688-B1DC-35BF8B711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429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30E1F-FC88-4688-B1DC-35BF8B71191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644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" y="0"/>
            <a:ext cx="9142572" cy="6858000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685800" y="1122362"/>
            <a:ext cx="7772400" cy="3097213"/>
          </a:xfrm>
        </p:spPr>
        <p:txBody>
          <a:bodyPr anchor="b">
            <a:normAutofit/>
          </a:bodyPr>
          <a:lstStyle>
            <a:lvl1pPr algn="l">
              <a:defRPr sz="6600" b="1" u="none" spc="-300" baseline="0">
                <a:solidFill>
                  <a:schemeClr val="bg1"/>
                </a:solidFill>
                <a:latin typeface="Gotham Bold" panose="02000803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685800" y="4356100"/>
            <a:ext cx="7772400" cy="901700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64AC52D6-6171-4E55-BA4D-986D1942EAAE}" type="datetimeFigureOut">
              <a:rPr lang="id-ID" smtClean="0"/>
              <a:t>19/11/2017</a:t>
            </a:fld>
            <a:endParaRPr lang="id-ID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  <p:sp>
        <p:nvSpPr>
          <p:cNvPr id="8" name="Rectangle 7"/>
          <p:cNvSpPr/>
          <p:nvPr userDrawn="1"/>
        </p:nvSpPr>
        <p:spPr>
          <a:xfrm>
            <a:off x="801710" y="682580"/>
            <a:ext cx="2944790" cy="439782"/>
          </a:xfrm>
          <a:prstGeom prst="rect">
            <a:avLst/>
          </a:prstGeom>
          <a:solidFill>
            <a:srgbClr val="00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i="0" cap="none" spc="0" normalizeH="0" baseline="0" dirty="0">
                <a:latin typeface="Gotham Medium" panose="02000603030000020004" pitchFamily="2" charset="0"/>
              </a:rPr>
              <a:t>React Native Advanced</a:t>
            </a:r>
          </a:p>
        </p:txBody>
      </p:sp>
    </p:spTree>
    <p:extLst>
      <p:ext uri="{BB962C8B-B14F-4D97-AF65-F5344CB8AC3E}">
        <p14:creationId xmlns:p14="http://schemas.microsoft.com/office/powerpoint/2010/main" val="2416484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19/11/2017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46113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19/11/2017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786637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19/11/2017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72850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latin typeface="Gotham Medium" panose="02000603030000020004" pitchFamily="2" charset="0"/>
                <a:ea typeface="Gotham Medium" panose="02000603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168775"/>
          </a:xfrm>
        </p:spPr>
        <p:txBody>
          <a:bodyPr>
            <a:normAutofit/>
          </a:bodyPr>
          <a:lstStyle>
            <a:lvl1pPr>
              <a:defRPr sz="2400">
                <a:latin typeface="Gotham" panose="02000604030000020004" pitchFamily="50" charset="0"/>
                <a:ea typeface="Gotham" panose="02000604030000020004" pitchFamily="50" charset="0"/>
              </a:defRPr>
            </a:lvl1pPr>
            <a:lvl2pPr>
              <a:defRPr sz="2000">
                <a:latin typeface="Gotham" panose="02000604030000020004" pitchFamily="50" charset="0"/>
                <a:ea typeface="Gotham" panose="02000604030000020004" pitchFamily="50" charset="0"/>
              </a:defRPr>
            </a:lvl2pPr>
            <a:lvl3pPr>
              <a:defRPr sz="1800">
                <a:latin typeface="Gotham" panose="02000604030000020004" pitchFamily="50" charset="0"/>
                <a:ea typeface="Gotham" panose="02000604030000020004" pitchFamily="50" charset="0"/>
              </a:defRPr>
            </a:lvl3pPr>
            <a:lvl4pPr>
              <a:defRPr sz="1600">
                <a:latin typeface="Gotham" panose="02000604030000020004" pitchFamily="50" charset="0"/>
                <a:ea typeface="Gotham" panose="02000604030000020004" pitchFamily="50" charset="0"/>
              </a:defRPr>
            </a:lvl4pPr>
            <a:lvl5pPr>
              <a:defRPr sz="1600">
                <a:latin typeface="Gotham" panose="02000604030000020004" pitchFamily="50" charset="0"/>
                <a:ea typeface="Gotham" panose="02000604030000020004" pitchFamily="50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19/11/2017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97445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0" y="1883875"/>
            <a:ext cx="9144000" cy="2649490"/>
          </a:xfrm>
          <a:prstGeom prst="rect">
            <a:avLst/>
          </a:prstGeom>
          <a:solidFill>
            <a:srgbClr val="0A79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19/11/2017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3888" y="2349500"/>
            <a:ext cx="7886700" cy="1162882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chemeClr val="bg1"/>
                </a:solidFill>
                <a:latin typeface="Gotham Medium" panose="02000603030000020004" pitchFamily="2" charset="0"/>
                <a:ea typeface="Gotham Medium" panose="02000603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623888" y="3657599"/>
            <a:ext cx="7886700" cy="457201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Gotham ExtraLight" panose="02000603030000020004" pitchFamily="2" charset="0"/>
                <a:ea typeface="Gotham ExtraLight" panose="02000603030000020004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55214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19/11/2017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86684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19/11/2017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97060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>
            <a:noAutofit/>
          </a:bodyPr>
          <a:lstStyle>
            <a:lvl1pPr>
              <a:defRPr sz="36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19/11/2017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1221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19/11/2017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84241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19/11/2017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09177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19/11/2017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76505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AC52D6-6171-4E55-BA4D-986D1942EAAE}" type="datetimeFigureOut">
              <a:rPr lang="id-ID" smtClean="0"/>
              <a:t>19/11/2017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31502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Gotham Medium" panose="0200060303000002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/>
              <a:t>Screen VS Component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Mobile Developer Fast Track</a:t>
            </a:r>
          </a:p>
        </p:txBody>
      </p:sp>
      <p:sp>
        <p:nvSpPr>
          <p:cNvPr id="4" name="Rectangle 3"/>
          <p:cNvSpPr/>
          <p:nvPr/>
        </p:nvSpPr>
        <p:spPr>
          <a:xfrm>
            <a:off x="822960" y="3161211"/>
            <a:ext cx="7178040" cy="963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189833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33052-E034-4A0D-84C8-DA06A38C2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Screen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0BD223D-9121-4AAA-BBD8-370C1642D3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157413"/>
            <a:ext cx="9149861" cy="3084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130221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666F7-A558-4228-8BE8-49C92F9C1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Screen VS Component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4E0208C-18CE-44D6-A647-E1D925B757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6164" y="1381323"/>
            <a:ext cx="5511671" cy="4627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479517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666F7-A558-4228-8BE8-49C92F9C1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Screen VS Component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5923DFE-8B70-4411-9997-91B09B87BD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Inside our app we’ll have many different screens</a:t>
            </a:r>
          </a:p>
          <a:p>
            <a:r>
              <a:rPr lang="en-US" dirty="0"/>
              <a:t>Each screen will contains many different reusable components</a:t>
            </a:r>
          </a:p>
        </p:txBody>
      </p:sp>
    </p:spTree>
    <p:extLst>
      <p:ext uri="{BB962C8B-B14F-4D97-AF65-F5344CB8AC3E}">
        <p14:creationId xmlns:p14="http://schemas.microsoft.com/office/powerpoint/2010/main" val="2914443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666F7-A558-4228-8BE8-49C92F9C1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Screen VS Component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5923DFE-8B70-4411-9997-91B09B87BD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screen is still a React component</a:t>
            </a:r>
          </a:p>
          <a:p>
            <a:r>
              <a:rPr lang="en-US" dirty="0"/>
              <a:t>So we still have to make a screen component (ex. Welcome Screen component, </a:t>
            </a:r>
            <a:r>
              <a:rPr lang="en-US" dirty="0" err="1"/>
              <a:t>Auth</a:t>
            </a:r>
            <a:r>
              <a:rPr lang="en-US" dirty="0"/>
              <a:t> Screen component,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r>
              <a:rPr lang="en-US" dirty="0"/>
              <a:t>That screen component will be used one time inside the app </a:t>
            </a:r>
          </a:p>
          <a:p>
            <a:r>
              <a:rPr lang="en-US" dirty="0"/>
              <a:t>There’ll be a folder that is full of </a:t>
            </a:r>
            <a:r>
              <a:rPr lang="en-US" i="1" dirty="0">
                <a:solidFill>
                  <a:srgbClr val="FF0000"/>
                </a:solidFill>
              </a:rPr>
              <a:t>different screens</a:t>
            </a:r>
            <a:r>
              <a:rPr lang="en-US" dirty="0"/>
              <a:t> and folder that is full of </a:t>
            </a:r>
            <a:r>
              <a:rPr lang="en-US" i="1" dirty="0">
                <a:solidFill>
                  <a:srgbClr val="FF0000"/>
                </a:solidFill>
              </a:rPr>
              <a:t>different components </a:t>
            </a:r>
            <a:r>
              <a:rPr lang="en-US" dirty="0"/>
              <a:t>inside our app</a:t>
            </a:r>
          </a:p>
        </p:txBody>
      </p:sp>
    </p:spTree>
    <p:extLst>
      <p:ext uri="{BB962C8B-B14F-4D97-AF65-F5344CB8AC3E}">
        <p14:creationId xmlns:p14="http://schemas.microsoft.com/office/powerpoint/2010/main" val="12706922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666F7-A558-4228-8BE8-49C92F9C1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Screen VS Component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5923DFE-8B70-4411-9997-91B09B87BD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 one real distinction between screen and component is one set of component is intended to be reusable, and the other one is otherwise</a:t>
            </a:r>
          </a:p>
        </p:txBody>
      </p:sp>
    </p:spTree>
    <p:extLst>
      <p:ext uri="{BB962C8B-B14F-4D97-AF65-F5344CB8AC3E}">
        <p14:creationId xmlns:p14="http://schemas.microsoft.com/office/powerpoint/2010/main" val="406940990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7456</TotalTime>
  <Words>124</Words>
  <Application>Microsoft Office PowerPoint</Application>
  <PresentationFormat>On-screen Show (4:3)</PresentationFormat>
  <Paragraphs>16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Gotham</vt:lpstr>
      <vt:lpstr>Gotham Bold</vt:lpstr>
      <vt:lpstr>Gotham ExtraLight</vt:lpstr>
      <vt:lpstr>Gotham Medium</vt:lpstr>
      <vt:lpstr>Roboto</vt:lpstr>
      <vt:lpstr>Arial</vt:lpstr>
      <vt:lpstr>Calibri</vt:lpstr>
      <vt:lpstr>Office Theme</vt:lpstr>
      <vt:lpstr>Screen VS Component </vt:lpstr>
      <vt:lpstr>The Screen</vt:lpstr>
      <vt:lpstr>Screen VS Component</vt:lpstr>
      <vt:lpstr>Screen VS Component</vt:lpstr>
      <vt:lpstr>Screen VS Component</vt:lpstr>
      <vt:lpstr>Screen VS Component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Hasbi</dc:creator>
  <cp:lastModifiedBy>Magga Panna</cp:lastModifiedBy>
  <cp:revision>449</cp:revision>
  <dcterms:created xsi:type="dcterms:W3CDTF">2015-11-07T11:59:24Z</dcterms:created>
  <dcterms:modified xsi:type="dcterms:W3CDTF">2017-11-19T04:06:03Z</dcterms:modified>
</cp:coreProperties>
</file>