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99" r:id="rId2"/>
    <p:sldId id="301" r:id="rId3"/>
    <p:sldId id="300" r:id="rId4"/>
    <p:sldId id="302" r:id="rId5"/>
    <p:sldId id="303" r:id="rId6"/>
    <p:sldId id="304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React Native</a:t>
            </a:r>
            <a:br>
              <a:rPr lang="en-US" dirty="0"/>
            </a:br>
            <a:r>
              <a:rPr lang="en-US" dirty="0"/>
              <a:t>Navigation Options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60" y="3161211"/>
            <a:ext cx="4177665" cy="9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BFA9FE-E614-4250-8BBC-B1B9BCE5EA1F}"/>
              </a:ext>
            </a:extLst>
          </p:cNvPr>
          <p:cNvSpPr/>
          <p:nvPr/>
        </p:nvSpPr>
        <p:spPr>
          <a:xfrm>
            <a:off x="822960" y="4123236"/>
            <a:ext cx="6192203" cy="9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CAD6-E414-4D92-92F1-C7BAF6BA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86492-C8B4-414B-B03D-1C222D549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with React Native is the biggest quagmire around when it comes to </a:t>
            </a:r>
            <a:r>
              <a:rPr lang="en-US" dirty="0" err="1"/>
              <a:t>javascript</a:t>
            </a:r>
            <a:r>
              <a:rPr lang="en-US" dirty="0"/>
              <a:t> engineering</a:t>
            </a:r>
          </a:p>
          <a:p>
            <a:r>
              <a:rPr lang="en-US" dirty="0"/>
              <a:t>With React Native, we have so many navigation options</a:t>
            </a:r>
          </a:p>
        </p:txBody>
      </p:sp>
    </p:spTree>
    <p:extLst>
      <p:ext uri="{BB962C8B-B14F-4D97-AF65-F5344CB8AC3E}">
        <p14:creationId xmlns:p14="http://schemas.microsoft.com/office/powerpoint/2010/main" val="2198644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A6A6-35DF-47A4-A90E-C369EA95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Options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BEC757-5F83-4283-B95F-01ED15F78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448" y="1410817"/>
            <a:ext cx="6577103" cy="458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7292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A6A6-35DF-47A4-A90E-C369EA95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Options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CA9825-5A9B-4488-A6D7-F7172D0E0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That’s not even a complete list!</a:t>
            </a:r>
          </a:p>
        </p:txBody>
      </p:sp>
    </p:spTree>
    <p:extLst>
      <p:ext uri="{BB962C8B-B14F-4D97-AF65-F5344CB8AC3E}">
        <p14:creationId xmlns:p14="http://schemas.microsoft.com/office/powerpoint/2010/main" val="112562650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A6A6-35DF-47A4-A90E-C369EA95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Options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CA9825-5A9B-4488-A6D7-F7172D0E0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app, we’ll use React Navigation</a:t>
            </a:r>
          </a:p>
          <a:p>
            <a:r>
              <a:rPr lang="en-US" dirty="0"/>
              <a:t>It was made as a joint project of Facebook, Expo, and React Native Community</a:t>
            </a:r>
          </a:p>
          <a:p>
            <a:r>
              <a:rPr lang="en-US" dirty="0"/>
              <a:t>It’s a really solid navigation option for React Native right 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15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E368F-FD3C-44B7-B688-D30E059F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60AD-A325-4FED-8EC0-D5546A512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Navigating between different screens is really straightforward</a:t>
            </a:r>
          </a:p>
          <a:p>
            <a:r>
              <a:rPr lang="en-US" dirty="0"/>
              <a:t>It includes a lot of default components with a lot of options that are going to cover different use cases for navigation</a:t>
            </a:r>
          </a:p>
          <a:p>
            <a:r>
              <a:rPr lang="en-US" dirty="0"/>
              <a:t>The API is arguably very stable</a:t>
            </a:r>
          </a:p>
        </p:txBody>
      </p:sp>
    </p:spTree>
    <p:extLst>
      <p:ext uri="{BB962C8B-B14F-4D97-AF65-F5344CB8AC3E}">
        <p14:creationId xmlns:p14="http://schemas.microsoft.com/office/powerpoint/2010/main" val="859557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7522</TotalTime>
  <Words>118</Words>
  <Application>Microsoft Office PowerPoint</Application>
  <PresentationFormat>On-screen Show (4:3)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React Native Navigation Options</vt:lpstr>
      <vt:lpstr>Introduction</vt:lpstr>
      <vt:lpstr>Navigation Options</vt:lpstr>
      <vt:lpstr>Navigation Options</vt:lpstr>
      <vt:lpstr>Navigation Options</vt:lpstr>
      <vt:lpstr>React Navigation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454</cp:revision>
  <dcterms:created xsi:type="dcterms:W3CDTF">2015-11-07T11:59:24Z</dcterms:created>
  <dcterms:modified xsi:type="dcterms:W3CDTF">2017-11-19T05:13:31Z</dcterms:modified>
</cp:coreProperties>
</file>