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handoutMasterIdLst>
    <p:handoutMasterId r:id="rId12"/>
  </p:handoutMasterIdLst>
  <p:sldIdLst>
    <p:sldId id="299" r:id="rId2"/>
    <p:sldId id="300" r:id="rId3"/>
    <p:sldId id="302" r:id="rId4"/>
    <p:sldId id="301" r:id="rId5"/>
    <p:sldId id="303" r:id="rId6"/>
    <p:sldId id="304" r:id="rId7"/>
    <p:sldId id="305" r:id="rId8"/>
    <p:sldId id="306" r:id="rId9"/>
    <p:sldId id="307" r:id="rId10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696"/>
    <a:srgbClr val="0CA087"/>
    <a:srgbClr val="00AC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1738" autoAdjust="0"/>
  </p:normalViewPr>
  <p:slideViewPr>
    <p:cSldViewPr snapToGrid="0">
      <p:cViewPr varScale="1">
        <p:scale>
          <a:sx n="67" d="100"/>
          <a:sy n="67" d="100"/>
        </p:scale>
        <p:origin x="141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020"/>
    </p:cViewPr>
  </p:sorterViewPr>
  <p:notesViewPr>
    <p:cSldViewPr snapToGrid="0">
      <p:cViewPr varScale="1">
        <p:scale>
          <a:sx n="56" d="100"/>
          <a:sy n="56" d="100"/>
        </p:scale>
        <p:origin x="2856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6CB205-DB7A-4E82-ACCC-8D6B1E676091}" type="datetimeFigureOut">
              <a:rPr lang="en-US" smtClean="0"/>
              <a:t>11/19/2017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AC26BC-402D-4A80-B33D-8856C378B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9289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C0E428-1BEE-4A93-9F4D-553B85161DE7}" type="datetimeFigureOut">
              <a:rPr lang="en-US" smtClean="0"/>
              <a:t>11/19/2017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B30E1F-FC88-4688-B1DC-35BF8B711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429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30E1F-FC88-4688-B1DC-35BF8B71191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644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" y="0"/>
            <a:ext cx="9142572" cy="6858000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685800" y="1122362"/>
            <a:ext cx="7772400" cy="3097213"/>
          </a:xfrm>
        </p:spPr>
        <p:txBody>
          <a:bodyPr anchor="b">
            <a:normAutofit/>
          </a:bodyPr>
          <a:lstStyle>
            <a:lvl1pPr algn="l">
              <a:defRPr sz="6600" b="1" u="none" spc="-300" baseline="0">
                <a:solidFill>
                  <a:schemeClr val="bg1"/>
                </a:solidFill>
                <a:latin typeface="Gotham Bold" panose="02000803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685800" y="4356100"/>
            <a:ext cx="7772400" cy="901700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64AC52D6-6171-4E55-BA4D-986D1942EAAE}" type="datetimeFigureOut">
              <a:rPr lang="id-ID" smtClean="0"/>
              <a:t>19/11/2017</a:t>
            </a:fld>
            <a:endParaRPr lang="id-ID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  <p:sp>
        <p:nvSpPr>
          <p:cNvPr id="8" name="Rectangle 7"/>
          <p:cNvSpPr/>
          <p:nvPr userDrawn="1"/>
        </p:nvSpPr>
        <p:spPr>
          <a:xfrm>
            <a:off x="801710" y="682580"/>
            <a:ext cx="2944790" cy="439782"/>
          </a:xfrm>
          <a:prstGeom prst="rect">
            <a:avLst/>
          </a:prstGeom>
          <a:solidFill>
            <a:srgbClr val="00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i="0" cap="none" spc="0" normalizeH="0" baseline="0" dirty="0">
                <a:latin typeface="Gotham Medium" panose="02000603030000020004" pitchFamily="2" charset="0"/>
              </a:rPr>
              <a:t>React Native Advanced</a:t>
            </a:r>
          </a:p>
        </p:txBody>
      </p:sp>
    </p:spTree>
    <p:extLst>
      <p:ext uri="{BB962C8B-B14F-4D97-AF65-F5344CB8AC3E}">
        <p14:creationId xmlns:p14="http://schemas.microsoft.com/office/powerpoint/2010/main" val="2416484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19/11/2017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46113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19/11/2017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786637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19/11/2017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72850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latin typeface="Gotham Medium" panose="02000603030000020004" pitchFamily="2" charset="0"/>
                <a:ea typeface="Gotham Medium" panose="02000603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168775"/>
          </a:xfrm>
        </p:spPr>
        <p:txBody>
          <a:bodyPr>
            <a:normAutofit/>
          </a:bodyPr>
          <a:lstStyle>
            <a:lvl1pPr>
              <a:defRPr sz="2400">
                <a:latin typeface="Gotham" panose="02000604030000020004" pitchFamily="50" charset="0"/>
                <a:ea typeface="Gotham" panose="02000604030000020004" pitchFamily="50" charset="0"/>
              </a:defRPr>
            </a:lvl1pPr>
            <a:lvl2pPr>
              <a:defRPr sz="2000">
                <a:latin typeface="Gotham" panose="02000604030000020004" pitchFamily="50" charset="0"/>
                <a:ea typeface="Gotham" panose="02000604030000020004" pitchFamily="50" charset="0"/>
              </a:defRPr>
            </a:lvl2pPr>
            <a:lvl3pPr>
              <a:defRPr sz="1800">
                <a:latin typeface="Gotham" panose="02000604030000020004" pitchFamily="50" charset="0"/>
                <a:ea typeface="Gotham" panose="02000604030000020004" pitchFamily="50" charset="0"/>
              </a:defRPr>
            </a:lvl3pPr>
            <a:lvl4pPr>
              <a:defRPr sz="1600">
                <a:latin typeface="Gotham" panose="02000604030000020004" pitchFamily="50" charset="0"/>
                <a:ea typeface="Gotham" panose="02000604030000020004" pitchFamily="50" charset="0"/>
              </a:defRPr>
            </a:lvl4pPr>
            <a:lvl5pPr>
              <a:defRPr sz="1600">
                <a:latin typeface="Gotham" panose="02000604030000020004" pitchFamily="50" charset="0"/>
                <a:ea typeface="Gotham" panose="02000604030000020004" pitchFamily="50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19/11/2017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97445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0" y="1883875"/>
            <a:ext cx="9144000" cy="2649490"/>
          </a:xfrm>
          <a:prstGeom prst="rect">
            <a:avLst/>
          </a:prstGeom>
          <a:solidFill>
            <a:srgbClr val="0A79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19/11/2017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3888" y="2349500"/>
            <a:ext cx="7886700" cy="1162882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chemeClr val="bg1"/>
                </a:solidFill>
                <a:latin typeface="Gotham Medium" panose="02000603030000020004" pitchFamily="2" charset="0"/>
                <a:ea typeface="Gotham Medium" panose="02000603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623888" y="3657599"/>
            <a:ext cx="7886700" cy="457201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Gotham ExtraLight" panose="02000603030000020004" pitchFamily="2" charset="0"/>
                <a:ea typeface="Gotham ExtraLight" panose="02000603030000020004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55214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19/11/2017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86684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19/11/2017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97060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>
            <a:noAutofit/>
          </a:bodyPr>
          <a:lstStyle>
            <a:lvl1pPr>
              <a:defRPr sz="36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19/11/2017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1221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19/11/2017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84241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19/11/2017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09177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19/11/2017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76505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AC52D6-6171-4E55-BA4D-986D1942EAAE}" type="datetimeFigureOut">
              <a:rPr lang="id-ID" smtClean="0"/>
              <a:t>19/11/2017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31502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Gotham Medium" panose="0200060303000002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reactnavigation.org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/>
              <a:t>React Navigation</a:t>
            </a:r>
            <a:br>
              <a:rPr lang="en-US" dirty="0"/>
            </a:br>
            <a:r>
              <a:rPr lang="en-US" dirty="0"/>
              <a:t>In Practice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Mobile Developer Fast Track</a:t>
            </a:r>
          </a:p>
        </p:txBody>
      </p:sp>
      <p:sp>
        <p:nvSpPr>
          <p:cNvPr id="4" name="Rectangle 3"/>
          <p:cNvSpPr/>
          <p:nvPr/>
        </p:nvSpPr>
        <p:spPr>
          <a:xfrm>
            <a:off x="822960" y="3161211"/>
            <a:ext cx="5434965" cy="963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FBFA9FE-E614-4250-8BBC-B1B9BCE5EA1F}"/>
              </a:ext>
            </a:extLst>
          </p:cNvPr>
          <p:cNvSpPr/>
          <p:nvPr/>
        </p:nvSpPr>
        <p:spPr>
          <a:xfrm>
            <a:off x="822961" y="4023223"/>
            <a:ext cx="3420428" cy="963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189833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C501C-4A21-4180-9DC2-012D56D1A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7D97E0-8F32-4ADA-BA13-8DE01D93C4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view the React Navigation’s documentation, visit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https://reactnavigation.org/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180140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33052-E034-4A0D-84C8-DA06A38C2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 Navigation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0BD223D-9121-4AAA-BBD8-370C1642D3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157413"/>
            <a:ext cx="9149861" cy="3084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130221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132D2-24FE-44D4-A755-DB826EC41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 Navigation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759D508-8267-46E1-A266-D5ABB2049B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475973"/>
            <a:ext cx="9144000" cy="4404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406743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3D15F-8E8F-4C62-A7ED-B31E39321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Navigation Type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F21B4B6-E718-47C2-BDD1-E5B1535CE0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9786" y="1400175"/>
            <a:ext cx="8364427" cy="4694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066179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3D15F-8E8F-4C62-A7ED-B31E39321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Drawer Navigator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AEADEFD-7144-4E96-9EFD-A533B12852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9677" y="1413515"/>
            <a:ext cx="5164645" cy="4580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051577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1B56A-42F4-470D-9E15-B1FBDD0B8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Navigator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4655973-F8BA-49BE-A732-784ACC993E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57846" y="1441355"/>
            <a:ext cx="5428308" cy="4553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270025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31DC0-69F5-4310-BE15-81E969F89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 Navigator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E17EA44-72D9-4922-AFA0-FBC7DD4DF8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24587" y="1400175"/>
            <a:ext cx="5094825" cy="459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05297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7B20B-3C62-4E12-B23A-D011F6A0B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Applying Navigator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B6A5302-B95F-41C2-A42A-645E4393FC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3497" y="1295527"/>
            <a:ext cx="8217005" cy="4698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716605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7622</TotalTime>
  <Words>36</Words>
  <Application>Microsoft Office PowerPoint</Application>
  <PresentationFormat>On-screen Show (4:3)</PresentationFormat>
  <Paragraphs>14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Gotham</vt:lpstr>
      <vt:lpstr>Gotham Bold</vt:lpstr>
      <vt:lpstr>Gotham ExtraLight</vt:lpstr>
      <vt:lpstr>Gotham Medium</vt:lpstr>
      <vt:lpstr>Roboto</vt:lpstr>
      <vt:lpstr>Arial</vt:lpstr>
      <vt:lpstr>Calibri</vt:lpstr>
      <vt:lpstr>Office Theme</vt:lpstr>
      <vt:lpstr>React Navigation In Practice</vt:lpstr>
      <vt:lpstr>Introduction</vt:lpstr>
      <vt:lpstr>App Navigation</vt:lpstr>
      <vt:lpstr>App Navigation</vt:lpstr>
      <vt:lpstr>Navigation Type</vt:lpstr>
      <vt:lpstr>Drawer Navigator</vt:lpstr>
      <vt:lpstr>Stack Navigator</vt:lpstr>
      <vt:lpstr>Tab Navigator</vt:lpstr>
      <vt:lpstr>Applying Navigator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Hasbi</dc:creator>
  <cp:lastModifiedBy>Magga Panna</cp:lastModifiedBy>
  <cp:revision>464</cp:revision>
  <dcterms:created xsi:type="dcterms:W3CDTF">2015-11-07T11:59:24Z</dcterms:created>
  <dcterms:modified xsi:type="dcterms:W3CDTF">2017-11-19T06:53:59Z</dcterms:modified>
</cp:coreProperties>
</file>