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Class VS Instance</a:t>
            </a:r>
            <a:br>
              <a:rPr lang="en-US" dirty="0"/>
            </a:br>
            <a:r>
              <a:rPr lang="en-US" dirty="0"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5434965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FA9FE-E614-4250-8BBC-B1B9BCE5EA1F}"/>
              </a:ext>
            </a:extLst>
          </p:cNvPr>
          <p:cNvSpPr/>
          <p:nvPr/>
        </p:nvSpPr>
        <p:spPr>
          <a:xfrm>
            <a:off x="822961" y="4023223"/>
            <a:ext cx="3420428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517-1B20-4DA9-9405-955581A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7A9E02-20B2-4DE6-85E8-3D9B5B51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we’re going to define properties for the Stack Navigator to get some routes specific configuration</a:t>
            </a:r>
          </a:p>
          <a:p>
            <a:r>
              <a:rPr lang="en-US" dirty="0"/>
              <a:t>Whenever the Tab Navigator is about to render a component, it will look at Review Screen Class, and look for a very specific property on that class</a:t>
            </a:r>
          </a:p>
          <a:p>
            <a:r>
              <a:rPr lang="en-US" dirty="0"/>
              <a:t>If the Tab Navigator sees a property defined there, it will use that to customized some of the behavior of the route</a:t>
            </a:r>
          </a:p>
        </p:txBody>
      </p:sp>
    </p:spTree>
    <p:extLst>
      <p:ext uri="{BB962C8B-B14F-4D97-AF65-F5344CB8AC3E}">
        <p14:creationId xmlns:p14="http://schemas.microsoft.com/office/powerpoint/2010/main" val="317556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8C2F-4BDF-4B30-BAE2-43C4CEAA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1615-7AA9-43A3-86E2-18B0C912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put some code!</a:t>
            </a:r>
          </a:p>
        </p:txBody>
      </p:sp>
    </p:spTree>
    <p:extLst>
      <p:ext uri="{BB962C8B-B14F-4D97-AF65-F5344CB8AC3E}">
        <p14:creationId xmlns:p14="http://schemas.microsoft.com/office/powerpoint/2010/main" val="21523425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E1E7-7E8B-44A3-8D57-323B6C70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9D43-B947-4466-A29C-82F93D7F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168775"/>
          </a:xfrm>
        </p:spPr>
        <p:txBody>
          <a:bodyPr/>
          <a:lstStyle/>
          <a:p>
            <a:r>
              <a:rPr lang="en-US" dirty="0"/>
              <a:t>In the previous section we successfully nested the Stack Navigator inside a Tab Navigator</a:t>
            </a:r>
          </a:p>
          <a:p>
            <a:r>
              <a:rPr lang="en-US" dirty="0"/>
              <a:t>But we still can’t see any ability to navigate over from Review Screen to the Setting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6676-6ACC-47F0-9FFE-8C209FBC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49" y="252413"/>
            <a:ext cx="38957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8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4D10-5BE8-4F81-A632-ADC5E41E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0758-20E9-432A-A3E6-94A2D587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add some configuration to the Stack Navigator to give us a button</a:t>
            </a:r>
          </a:p>
          <a:p>
            <a:r>
              <a:rPr lang="en-US" dirty="0"/>
              <a:t>The button will appear in the Review Screen’s header and allow us to navigate over to the Setting Screen</a:t>
            </a:r>
          </a:p>
        </p:txBody>
      </p:sp>
    </p:spTree>
    <p:extLst>
      <p:ext uri="{BB962C8B-B14F-4D97-AF65-F5344CB8AC3E}">
        <p14:creationId xmlns:p14="http://schemas.microsoft.com/office/powerpoint/2010/main" val="107765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4D10-5BE8-4F81-A632-ADC5E41E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0758-20E9-432A-A3E6-94A2D587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that we have to learn some ES6 syntax first, that’s called Class properties</a:t>
            </a:r>
          </a:p>
        </p:txBody>
      </p:sp>
    </p:spTree>
    <p:extLst>
      <p:ext uri="{BB962C8B-B14F-4D97-AF65-F5344CB8AC3E}">
        <p14:creationId xmlns:p14="http://schemas.microsoft.com/office/powerpoint/2010/main" val="30852339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388B-30CC-4A36-BBEE-904AD416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26471-D9BB-4CFA-9AF3-8C522DC0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186" y="1374497"/>
            <a:ext cx="4451628" cy="46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700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388B-30CC-4A36-BBEE-904AD416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6026D-D1E7-4A0B-959C-D108C2A0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Tab Navigator is about to show a component, it asks that component if it has any routes specific configuration</a:t>
            </a:r>
          </a:p>
          <a:p>
            <a:r>
              <a:rPr lang="en-US" dirty="0"/>
              <a:t>That configuration will tell the Navigator to customize something (ex. the header’s text, icon,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603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388B-30CC-4A36-BBEE-904AD416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6026D-D1E7-4A0B-959C-D108C2A0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is, how do we specify route specific configuration inside of a component</a:t>
            </a:r>
          </a:p>
          <a:p>
            <a:r>
              <a:rPr lang="en-US" dirty="0"/>
              <a:t>To do so, we use Class Properties</a:t>
            </a:r>
          </a:p>
        </p:txBody>
      </p:sp>
    </p:spTree>
    <p:extLst>
      <p:ext uri="{BB962C8B-B14F-4D97-AF65-F5344CB8AC3E}">
        <p14:creationId xmlns:p14="http://schemas.microsoft.com/office/powerpoint/2010/main" val="332154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9FC3-5F95-4D3D-AD47-1AA13E2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Property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75D17-321B-4D78-B0D5-A339984F9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792" y="1449379"/>
            <a:ext cx="6518415" cy="4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86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517-1B20-4DA9-9405-955581A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90111-7D9F-4EA8-B2D3-8836409D8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03" y="1447737"/>
            <a:ext cx="5904793" cy="4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26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7644</TotalTime>
  <Words>246</Words>
  <Application>Microsoft Office PowerPoint</Application>
  <PresentationFormat>On-screen Show (4:3)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Class VS Instance Properties</vt:lpstr>
      <vt:lpstr>Introduction</vt:lpstr>
      <vt:lpstr>Introduction</vt:lpstr>
      <vt:lpstr>Introduction</vt:lpstr>
      <vt:lpstr>Navigator Relation</vt:lpstr>
      <vt:lpstr>Navigator Relation</vt:lpstr>
      <vt:lpstr>Navigator Relation</vt:lpstr>
      <vt:lpstr>Instance Property</vt:lpstr>
      <vt:lpstr>Class Property</vt:lpstr>
      <vt:lpstr>Class Property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471</cp:revision>
  <dcterms:created xsi:type="dcterms:W3CDTF">2015-11-07T11:59:24Z</dcterms:created>
  <dcterms:modified xsi:type="dcterms:W3CDTF">2017-11-19T15:14:13Z</dcterms:modified>
</cp:coreProperties>
</file>