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io/versions/latest/sdk/map-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Interacting With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MapView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5249229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70DB5-19E1-44ED-A3B1-41CA6E2B5F7B}"/>
              </a:ext>
            </a:extLst>
          </p:cNvPr>
          <p:cNvSpPr/>
          <p:nvPr/>
        </p:nvSpPr>
        <p:spPr>
          <a:xfrm>
            <a:off x="822960" y="4086971"/>
            <a:ext cx="4577716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3931-F8FE-46A6-896B-7C57AB82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859CC-30EA-43EB-A061-1A0972A8E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4" y="365126"/>
            <a:ext cx="5732161" cy="55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75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728-04C0-4DFA-8FB1-FE3C77E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6EA5-C2C5-44DC-B67F-7F8CF6B7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 about Expo’s </a:t>
            </a:r>
            <a:r>
              <a:rPr lang="en-US" dirty="0" err="1"/>
              <a:t>MapView</a:t>
            </a:r>
            <a:r>
              <a:rPr lang="en-US" dirty="0"/>
              <a:t>, visit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https://docs.expo.io/versions/latest/sdk/map-view.html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79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FF9-2FDD-45B0-9933-0F3548E2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</a:t>
            </a:r>
            <a:r>
              <a:rPr lang="en-US" dirty="0" err="1"/>
              <a:t>MapView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C7A12-32B2-46E6-ADFC-FA37D6224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76" y="1308291"/>
            <a:ext cx="4343247" cy="47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20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2C08-6AF9-4078-B198-57325CD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87EB-7283-4BAA-BEE1-EA24E09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the initial location (center of the map and how far the zoom level) when we first render the </a:t>
            </a:r>
            <a:r>
              <a:rPr lang="en-US" dirty="0" err="1"/>
              <a:t>MapView</a:t>
            </a:r>
            <a:r>
              <a:rPr lang="en-US" dirty="0"/>
              <a:t>, we can pass in something called Region props</a:t>
            </a:r>
          </a:p>
          <a:p>
            <a:r>
              <a:rPr lang="en-US" dirty="0"/>
              <a:t>Region is an object that describes a longitude, latitude, longitude delta, and latitude delta</a:t>
            </a:r>
          </a:p>
          <a:p>
            <a:r>
              <a:rPr lang="en-US" dirty="0"/>
              <a:t>Those 4 properties are used to position the map on the screen</a:t>
            </a:r>
          </a:p>
        </p:txBody>
      </p:sp>
    </p:spTree>
    <p:extLst>
      <p:ext uri="{BB962C8B-B14F-4D97-AF65-F5344CB8AC3E}">
        <p14:creationId xmlns:p14="http://schemas.microsoft.com/office/powerpoint/2010/main" val="343789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2C08-6AF9-4078-B198-57325CD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87EB-7283-4BAA-BEE1-EA24E09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latitude and longitude are used to position it in sort of the X and Y direction</a:t>
            </a:r>
          </a:p>
          <a:p>
            <a:r>
              <a:rPr lang="en-US" dirty="0"/>
              <a:t>The latitude delta and longitude delta are used to control the zoom level of the map</a:t>
            </a:r>
          </a:p>
        </p:txBody>
      </p:sp>
    </p:spTree>
    <p:extLst>
      <p:ext uri="{BB962C8B-B14F-4D97-AF65-F5344CB8AC3E}">
        <p14:creationId xmlns:p14="http://schemas.microsoft.com/office/powerpoint/2010/main" val="419531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2C08-6AF9-4078-B198-57325CD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87EB-7283-4BAA-BEE1-EA24E09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single time the user drags the map around, a callback will be called, that is </a:t>
            </a:r>
            <a:r>
              <a:rPr lang="en-US" dirty="0" err="1"/>
              <a:t>onRegionChangeComplete</a:t>
            </a:r>
            <a:endParaRPr lang="en-US" dirty="0"/>
          </a:p>
          <a:p>
            <a:r>
              <a:rPr lang="en-US" dirty="0"/>
              <a:t>It will give us the updated region location on the map </a:t>
            </a:r>
          </a:p>
        </p:txBody>
      </p:sp>
    </p:spTree>
    <p:extLst>
      <p:ext uri="{BB962C8B-B14F-4D97-AF65-F5344CB8AC3E}">
        <p14:creationId xmlns:p14="http://schemas.microsoft.com/office/powerpoint/2010/main" val="3538504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6911</TotalTime>
  <Words>165</Words>
  <Application>Microsoft Office PowerPoint</Application>
  <PresentationFormat>On-screen Show (4:3)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Interacting With The MapView</vt:lpstr>
      <vt:lpstr>Mockup</vt:lpstr>
      <vt:lpstr>Introduction</vt:lpstr>
      <vt:lpstr>Interacting With The MapView</vt:lpstr>
      <vt:lpstr>Region</vt:lpstr>
      <vt:lpstr>Region</vt:lpstr>
      <vt:lpstr>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450</cp:revision>
  <dcterms:created xsi:type="dcterms:W3CDTF">2015-11-07T11:59:24Z</dcterms:created>
  <dcterms:modified xsi:type="dcterms:W3CDTF">2017-11-23T07:56:41Z</dcterms:modified>
</cp:coreProperties>
</file>