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eed.com/publish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pi.indeed.com/ads/apisearch?publisher=4201738803816157&amp;format=json&amp;l=Jakarta&amp;v=2&amp;co=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Indeed Jobs API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6420804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572F-F723-4986-B007-6FFAE6BF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864F-309C-4164-8DF0-AA7D2533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list of jobs around one point of location, we use the Indeed Jobs’ API</a:t>
            </a:r>
          </a:p>
        </p:txBody>
      </p:sp>
    </p:spTree>
    <p:extLst>
      <p:ext uri="{BB962C8B-B14F-4D97-AF65-F5344CB8AC3E}">
        <p14:creationId xmlns:p14="http://schemas.microsoft.com/office/powerpoint/2010/main" val="12324576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572F-F723-4986-B007-6FFAE6BF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864F-309C-4164-8DF0-AA7D2533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register to the Indeed Job’s API, visit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https://www.indeed.com/publisher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93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B268-55E2-4C9F-8620-06ADF30E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C494-F9C9-4EE9-8AD5-47E1B7D6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Indeed Job’s API is the API that we’re going to use to get a list of jobs around a certain longitude and latitude</a:t>
            </a:r>
          </a:p>
          <a:p>
            <a:r>
              <a:rPr lang="en-US" dirty="0"/>
              <a:t>Indeed.com is a very popular job aggregation website</a:t>
            </a:r>
          </a:p>
          <a:p>
            <a:r>
              <a:rPr lang="en-US" dirty="0"/>
              <a:t>You can find jobs all over the world</a:t>
            </a:r>
          </a:p>
        </p:txBody>
      </p:sp>
    </p:spTree>
    <p:extLst>
      <p:ext uri="{BB962C8B-B14F-4D97-AF65-F5344CB8AC3E}">
        <p14:creationId xmlns:p14="http://schemas.microsoft.com/office/powerpoint/2010/main" val="158920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90D8-9962-494E-B282-4B3CF01B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 Publisher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4AEF-2FE8-468C-AF15-CECA7434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Publisher program is used to get programmatic access to the job’s API</a:t>
            </a:r>
          </a:p>
          <a:p>
            <a:r>
              <a:rPr lang="en-US" dirty="0"/>
              <a:t>With that, we can search for jobs given a certain term or location or other factors</a:t>
            </a:r>
          </a:p>
        </p:txBody>
      </p:sp>
    </p:spTree>
    <p:extLst>
      <p:ext uri="{BB962C8B-B14F-4D97-AF65-F5344CB8AC3E}">
        <p14:creationId xmlns:p14="http://schemas.microsoft.com/office/powerpoint/2010/main" val="3982524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606E-B747-4DDE-8AD7-6D5494AA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971E-70B7-4AD5-BD02-C0E10510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documentations to get the full list of the API capabilities</a:t>
            </a:r>
          </a:p>
        </p:txBody>
      </p:sp>
    </p:spTree>
    <p:extLst>
      <p:ext uri="{BB962C8B-B14F-4D97-AF65-F5344CB8AC3E}">
        <p14:creationId xmlns:p14="http://schemas.microsoft.com/office/powerpoint/2010/main" val="23999414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53B1-C7FB-425E-A955-257DEEE6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0338A3-C764-48E7-911E-3215D1711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13" y="1212879"/>
            <a:ext cx="9144813" cy="44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81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38A-9EB4-4F32-B2F7-0C1CBDD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9572-68F8-4E98-9911-ED86C149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http://api.indeed.com/ads/apisearch?publisher=4201738803816157&amp;format=json&amp;l=Jakarta&amp;v=2&amp;co=ID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265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6955</TotalTime>
  <Words>169</Words>
  <Application>Microsoft Office PowerPoint</Application>
  <PresentationFormat>On-screen Show (4:3)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The Indeed Jobs API </vt:lpstr>
      <vt:lpstr>Introduction</vt:lpstr>
      <vt:lpstr>Introduction</vt:lpstr>
      <vt:lpstr>Indeed</vt:lpstr>
      <vt:lpstr>Indeed Publisher</vt:lpstr>
      <vt:lpstr>Indeed API</vt:lpstr>
      <vt:lpstr>PowerPoint Presentation</vt:lpstr>
      <vt:lpstr>Try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457</cp:revision>
  <dcterms:created xsi:type="dcterms:W3CDTF">2015-11-07T11:59:24Z</dcterms:created>
  <dcterms:modified xsi:type="dcterms:W3CDTF">2017-11-23T15:55:14Z</dcterms:modified>
</cp:coreProperties>
</file>