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Advanced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Review of Common</a:t>
            </a:r>
            <a:br>
              <a:rPr lang="en-US" dirty="0"/>
            </a:br>
            <a:r>
              <a:rPr lang="en-US" dirty="0"/>
              <a:t>Authentication Flows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9" y="3161211"/>
            <a:ext cx="6306504" cy="110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5B7B0B-9098-49C4-9C2A-17D44ABB8485}"/>
              </a:ext>
            </a:extLst>
          </p:cNvPr>
          <p:cNvSpPr/>
          <p:nvPr/>
        </p:nvSpPr>
        <p:spPr>
          <a:xfrm>
            <a:off x="822958" y="4108947"/>
            <a:ext cx="6792279" cy="110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1A04F-8044-4C49-968C-37201AF3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9A9954-C499-4509-BC5D-F9C3FF0B3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7768" y="1825625"/>
            <a:ext cx="2148464" cy="41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648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ACC3A-DB94-4943-81A7-41DDA89C0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52D0F-5664-44BC-A865-A96C33C99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application we’re going to build will be a single page</a:t>
            </a:r>
          </a:p>
          <a:p>
            <a:r>
              <a:rPr lang="en-US" dirty="0"/>
              <a:t>It’s going to have 2 sections to it, Sign Up and Sign In </a:t>
            </a:r>
          </a:p>
          <a:p>
            <a:r>
              <a:rPr lang="en-US" dirty="0"/>
              <a:t>It’s basically an authentication app</a:t>
            </a:r>
          </a:p>
        </p:txBody>
      </p:sp>
    </p:spTree>
    <p:extLst>
      <p:ext uri="{BB962C8B-B14F-4D97-AF65-F5344CB8AC3E}">
        <p14:creationId xmlns:p14="http://schemas.microsoft.com/office/powerpoint/2010/main" val="1932574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ACC3A-DB94-4943-81A7-41DDA89C0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52D0F-5664-44BC-A865-A96C33C99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be a complex app and has a lot of work to do because of the authentication process that is going to be put together</a:t>
            </a:r>
          </a:p>
        </p:txBody>
      </p:sp>
    </p:spTree>
    <p:extLst>
      <p:ext uri="{BB962C8B-B14F-4D97-AF65-F5344CB8AC3E}">
        <p14:creationId xmlns:p14="http://schemas.microsoft.com/office/powerpoint/2010/main" val="141995515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24F0F-884A-42EC-81BD-612D5B678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20048-DE17-4598-9283-A0EDB5A4F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won’t collecting any Email and Password from the user</a:t>
            </a:r>
          </a:p>
          <a:p>
            <a:r>
              <a:rPr lang="en-US" dirty="0"/>
              <a:t>We’re collecting a phone number and email</a:t>
            </a:r>
          </a:p>
          <a:p>
            <a:r>
              <a:rPr lang="en-US" dirty="0"/>
              <a:t>And when the user attempts to sign in, we’re collecting a phone number and some sort of code, as opposed to a password</a:t>
            </a:r>
          </a:p>
        </p:txBody>
      </p:sp>
    </p:spTree>
    <p:extLst>
      <p:ext uri="{BB962C8B-B14F-4D97-AF65-F5344CB8AC3E}">
        <p14:creationId xmlns:p14="http://schemas.microsoft.com/office/powerpoint/2010/main" val="1732315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E00C0-DC48-4BD7-B22C-1C4018FD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E1BC2D-4C14-47E8-93B9-56D8A44DB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4321" y="1825625"/>
            <a:ext cx="6195357" cy="41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6608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9815-2687-4074-AAAE-D07821835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80752-C958-4663-AD4F-840B5F95A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 may sound simple</a:t>
            </a:r>
          </a:p>
          <a:p>
            <a:r>
              <a:rPr lang="en-US" dirty="0"/>
              <a:t>There’s not going to be a tremendous amount of React Native stuff to do</a:t>
            </a:r>
          </a:p>
          <a:p>
            <a:r>
              <a:rPr lang="en-US" dirty="0"/>
              <a:t>We’re going to be focusing on a lot of companion technologies that we’re going to see with mobile apps</a:t>
            </a:r>
          </a:p>
          <a:p>
            <a:r>
              <a:rPr lang="en-US" dirty="0"/>
              <a:t>If you start to build any serious mobile app, you’re going to start to run into these technologies</a:t>
            </a:r>
          </a:p>
        </p:txBody>
      </p:sp>
    </p:spTree>
    <p:extLst>
      <p:ext uri="{BB962C8B-B14F-4D97-AF65-F5344CB8AC3E}">
        <p14:creationId xmlns:p14="http://schemas.microsoft.com/office/powerpoint/2010/main" val="3756963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6317</TotalTime>
  <Words>170</Words>
  <Application>Microsoft Office PowerPoint</Application>
  <PresentationFormat>On-screen Show (4:3)</PresentationFormat>
  <Paragraphs>21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Review of Common Authentication Flows</vt:lpstr>
      <vt:lpstr>Mockup</vt:lpstr>
      <vt:lpstr>Mockup</vt:lpstr>
      <vt:lpstr>Mockup</vt:lpstr>
      <vt:lpstr>Mockup</vt:lpstr>
      <vt:lpstr>Authentication Flow</vt:lpstr>
      <vt:lpstr>Mockup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413</cp:revision>
  <dcterms:created xsi:type="dcterms:W3CDTF">2015-11-07T11:59:24Z</dcterms:created>
  <dcterms:modified xsi:type="dcterms:W3CDTF">2017-11-13T02:42:08Z</dcterms:modified>
</cp:coreProperties>
</file>