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Details of</a:t>
            </a:r>
            <a:br>
              <a:rPr lang="en-US" dirty="0"/>
            </a:br>
            <a:r>
              <a:rPr lang="en-US" dirty="0"/>
              <a:t>One Time Password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4420554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B7B0B-9098-49C4-9C2A-17D44ABB8485}"/>
              </a:ext>
            </a:extLst>
          </p:cNvPr>
          <p:cNvSpPr/>
          <p:nvPr/>
        </p:nvSpPr>
        <p:spPr>
          <a:xfrm>
            <a:off x="822958" y="4108947"/>
            <a:ext cx="6406517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4B1-126B-4E93-A023-F72F9BCE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63235-241D-419B-98EE-BB026E1CB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966" y="1825625"/>
            <a:ext cx="4682068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54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4B1-126B-4E93-A023-F72F9BCE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EC0349-31E3-44FB-9CDE-0EDCD432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828" y="1825625"/>
            <a:ext cx="6084344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347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4B1-126B-4E93-A023-F72F9BCE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E8C22-3048-45CA-8B06-508240542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346" y="1825625"/>
            <a:ext cx="5851307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24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4B1-126B-4E93-A023-F72F9BCE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D7EDB-E2A1-4B5E-B228-9C84D571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flow is not recommended</a:t>
            </a:r>
          </a:p>
          <a:p>
            <a:r>
              <a:rPr lang="en-US" dirty="0"/>
              <a:t>We don’t want to store the code in the user’s device and compare it there</a:t>
            </a:r>
          </a:p>
          <a:p>
            <a:r>
              <a:rPr lang="en-US" dirty="0"/>
              <a:t>We don’t want to send the code that we expect the user to enter via some type of HTTP Request and stored the on the mobile device</a:t>
            </a:r>
          </a:p>
        </p:txBody>
      </p:sp>
    </p:spTree>
    <p:extLst>
      <p:ext uri="{BB962C8B-B14F-4D97-AF65-F5344CB8AC3E}">
        <p14:creationId xmlns:p14="http://schemas.microsoft.com/office/powerpoint/2010/main" val="236468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4B1-126B-4E93-A023-F72F9BCE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D7EDB-E2A1-4B5E-B228-9C84D571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for that is that the user can somehow hack into the response</a:t>
            </a:r>
          </a:p>
          <a:p>
            <a:r>
              <a:rPr lang="en-US" dirty="0"/>
              <a:t>They can get their eyes on the response that come back and look at the code that is provided</a:t>
            </a:r>
          </a:p>
          <a:p>
            <a:r>
              <a:rPr lang="en-US" dirty="0"/>
              <a:t>We’re never going to do any type of comparison of the code that we sent to the user on the mobile device itself</a:t>
            </a:r>
          </a:p>
        </p:txBody>
      </p:sp>
    </p:spTree>
    <p:extLst>
      <p:ext uri="{BB962C8B-B14F-4D97-AF65-F5344CB8AC3E}">
        <p14:creationId xmlns:p14="http://schemas.microsoft.com/office/powerpoint/2010/main" val="1092814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4B1-126B-4E93-A023-F72F9BCE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D7EDB-E2A1-4B5E-B228-9C84D571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have some external service (server) that is going to do the comparison</a:t>
            </a:r>
          </a:p>
        </p:txBody>
      </p:sp>
    </p:spTree>
    <p:extLst>
      <p:ext uri="{BB962C8B-B14F-4D97-AF65-F5344CB8AC3E}">
        <p14:creationId xmlns:p14="http://schemas.microsoft.com/office/powerpoint/2010/main" val="7557069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DBA6-75AE-4E24-B300-5C1BB33E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349BFD-B41F-4CF4-A94A-E41EEC946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89" y="1214821"/>
            <a:ext cx="7186612" cy="56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991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6344</TotalTime>
  <Words>142</Words>
  <Application>Microsoft Office PowerPoint</Application>
  <PresentationFormat>On-screen Show (4:3)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Details of One Time Password</vt:lpstr>
      <vt:lpstr>The Flow</vt:lpstr>
      <vt:lpstr>The Flow</vt:lpstr>
      <vt:lpstr>The Flow</vt:lpstr>
      <vt:lpstr>The Flow</vt:lpstr>
      <vt:lpstr>The Flow</vt:lpstr>
      <vt:lpstr>The Flow</vt:lpstr>
      <vt:lpstr>Better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420</cp:revision>
  <dcterms:created xsi:type="dcterms:W3CDTF">2015-11-07T11:59:24Z</dcterms:created>
  <dcterms:modified xsi:type="dcterms:W3CDTF">2017-11-13T03:10:59Z</dcterms:modified>
</cp:coreProperties>
</file>