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Tech Stack With</a:t>
            </a:r>
            <a:br>
              <a:rPr lang="en-US" dirty="0"/>
            </a:br>
            <a:r>
              <a:rPr lang="en-US" dirty="0"/>
              <a:t>Google Cloud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1"/>
            <a:ext cx="5134930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B7B0B-9098-49C4-9C2A-17D44ABB8485}"/>
              </a:ext>
            </a:extLst>
          </p:cNvPr>
          <p:cNvSpPr/>
          <p:nvPr/>
        </p:nvSpPr>
        <p:spPr>
          <a:xfrm>
            <a:off x="822958" y="4108947"/>
            <a:ext cx="7263767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326C-F1D6-4EC3-A18B-F2140A45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270A16-FB8C-4ACD-915D-052541195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35" y="1237944"/>
            <a:ext cx="6169730" cy="48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119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3247-7E84-4E5B-B836-FB85C6CC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F78A3C-98DC-49F3-B69C-DFE8F71B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219477"/>
            <a:ext cx="7200899" cy="480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098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3247-7E84-4E5B-B836-FB85C6CC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B2D871-3705-471F-82FB-4B298FE1D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835" y="1271588"/>
            <a:ext cx="7214330" cy="484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239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3247-7E84-4E5B-B836-FB85C6CC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92B49-8C1E-4E52-A1F5-A355A9342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863" y="1257300"/>
            <a:ext cx="7170274" cy="47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689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08B-2E26-405A-970F-5F9DC871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BDB6-5050-446E-945B-82D34D23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Function is a tiny bits of code, not a full featured backend server</a:t>
            </a:r>
          </a:p>
          <a:p>
            <a:r>
              <a:rPr lang="en-US" dirty="0"/>
              <a:t>It’s a tiny code that we can run on Google server</a:t>
            </a:r>
          </a:p>
        </p:txBody>
      </p:sp>
    </p:spTree>
    <p:extLst>
      <p:ext uri="{BB962C8B-B14F-4D97-AF65-F5344CB8AC3E}">
        <p14:creationId xmlns:p14="http://schemas.microsoft.com/office/powerpoint/2010/main" val="2773990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08B-2E26-405A-970F-5F9DC871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BDB6-5050-446E-945B-82D34D23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Function have a very tight interoperability and integration into Firebase Datastore</a:t>
            </a:r>
          </a:p>
          <a:p>
            <a:r>
              <a:rPr lang="en-US" dirty="0"/>
              <a:t>A very common use case of Google Cloud Function is to add some logic or processing to the data that is sitting inside the Firebase</a:t>
            </a:r>
          </a:p>
        </p:txBody>
      </p:sp>
    </p:spTree>
    <p:extLst>
      <p:ext uri="{BB962C8B-B14F-4D97-AF65-F5344CB8AC3E}">
        <p14:creationId xmlns:p14="http://schemas.microsoft.com/office/powerpoint/2010/main" val="2486960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08B-2E26-405A-970F-5F9DC871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BDB6-5050-446E-945B-82D34D23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Function is a new paradigm in cloud computing</a:t>
            </a:r>
          </a:p>
          <a:p>
            <a:r>
              <a:rPr lang="en-US" dirty="0"/>
              <a:t>It’s very much unlike any API service that we’ve used before</a:t>
            </a:r>
          </a:p>
        </p:txBody>
      </p:sp>
    </p:spTree>
    <p:extLst>
      <p:ext uri="{BB962C8B-B14F-4D97-AF65-F5344CB8AC3E}">
        <p14:creationId xmlns:p14="http://schemas.microsoft.com/office/powerpoint/2010/main" val="2757922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A11D-CCF7-4B8D-BBC4-F694317C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D601-EC45-4DA6-BA66-FA44608A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will be focusing much on Google Cloud Function and figuring out how they work </a:t>
            </a:r>
          </a:p>
        </p:txBody>
      </p:sp>
    </p:spTree>
    <p:extLst>
      <p:ext uri="{BB962C8B-B14F-4D97-AF65-F5344CB8AC3E}">
        <p14:creationId xmlns:p14="http://schemas.microsoft.com/office/powerpoint/2010/main" val="2684034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6382</TotalTime>
  <Words>128</Words>
  <Application>Microsoft Office PowerPoint</Application>
  <PresentationFormat>On-screen Show (4:3)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Tech Stack With Google Cloud Function</vt:lpstr>
      <vt:lpstr>The Flow</vt:lpstr>
      <vt:lpstr>The Technologies</vt:lpstr>
      <vt:lpstr>The Technologies</vt:lpstr>
      <vt:lpstr>Tech Stack</vt:lpstr>
      <vt:lpstr>Google Cloud Function</vt:lpstr>
      <vt:lpstr>Google Cloud Function</vt:lpstr>
      <vt:lpstr>Google Cloud Function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427</cp:revision>
  <dcterms:created xsi:type="dcterms:W3CDTF">2015-11-07T11:59:24Z</dcterms:created>
  <dcterms:modified xsi:type="dcterms:W3CDTF">2017-11-13T03:49:46Z</dcterms:modified>
</cp:coreProperties>
</file>