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99" r:id="rId2"/>
    <p:sldId id="300" r:id="rId3"/>
    <p:sldId id="301" r:id="rId4"/>
    <p:sldId id="302" r:id="rId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Advanced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Traditional Server VS</a:t>
            </a:r>
            <a:br>
              <a:rPr lang="en-US" dirty="0"/>
            </a:br>
            <a:r>
              <a:rPr lang="en-US" dirty="0"/>
              <a:t>Google Cloud Function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7" y="3161211"/>
            <a:ext cx="6706555" cy="110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5B7B0B-9098-49C4-9C2A-17D44ABB8485}"/>
              </a:ext>
            </a:extLst>
          </p:cNvPr>
          <p:cNvSpPr/>
          <p:nvPr/>
        </p:nvSpPr>
        <p:spPr>
          <a:xfrm>
            <a:off x="822958" y="4108947"/>
            <a:ext cx="7263767" cy="110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B16E-0482-49BA-843F-C7F4F8D9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E9014F-F57A-4AF7-8AEB-8E9CA36E2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1309" y="1641419"/>
            <a:ext cx="9165309" cy="39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2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4055-C024-4DDC-B3D7-2E7EDC16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Server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AFF2A3-5F32-4075-B7E2-226D0392C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206" y="1363651"/>
            <a:ext cx="5363587" cy="473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7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EA126-8B3D-4EC0-8EFA-C6973BE2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F3DE7A-6A16-4443-AC67-61CDC0A98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770" y="1273978"/>
            <a:ext cx="7078459" cy="470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0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6395</TotalTime>
  <Words>13</Words>
  <Application>Microsoft Office PowerPoint</Application>
  <PresentationFormat>On-screen Show (4:3)</PresentationFormat>
  <Paragraphs>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Traditional Server VS Google Cloud Function</vt:lpstr>
      <vt:lpstr>The Difference</vt:lpstr>
      <vt:lpstr>Traditional Server</vt:lpstr>
      <vt:lpstr>Serverless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431</cp:revision>
  <dcterms:created xsi:type="dcterms:W3CDTF">2015-11-07T11:59:24Z</dcterms:created>
  <dcterms:modified xsi:type="dcterms:W3CDTF">2017-11-13T04:03:49Z</dcterms:modified>
</cp:coreProperties>
</file>