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Layout of</a:t>
            </a:r>
            <a:br>
              <a:rPr lang="en-US" dirty="0"/>
            </a:br>
            <a:r>
              <a:rPr lang="en-US" dirty="0"/>
              <a:t>Google Cloud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4463418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8" y="4108947"/>
            <a:ext cx="726376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940D-EA77-41AC-82D8-28C6C82E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D22C95-E472-4318-80BE-9B309CD5E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0"/>
            <a:ext cx="4318688" cy="69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4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940D-EA77-41AC-82D8-28C6C82E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386013" cy="1325563"/>
          </a:xfrm>
        </p:spPr>
        <p:txBody>
          <a:bodyPr/>
          <a:lstStyle/>
          <a:p>
            <a:r>
              <a:rPr lang="en-US" dirty="0"/>
              <a:t>Handling The User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0251E1-56C0-4288-84DB-20140EFE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80" y="0"/>
            <a:ext cx="568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4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6407</TotalTime>
  <Words>14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Layout of Google Cloud Function</vt:lpstr>
      <vt:lpstr>Handling The User</vt:lpstr>
      <vt:lpstr>Handling The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434</cp:revision>
  <dcterms:created xsi:type="dcterms:W3CDTF">2015-11-07T11:59:24Z</dcterms:created>
  <dcterms:modified xsi:type="dcterms:W3CDTF">2017-11-13T04:16:23Z</dcterms:modified>
</cp:coreProperties>
</file>