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handoutMasterIdLst>
    <p:handoutMasterId r:id="rId11"/>
  </p:handoutMasterIdLst>
  <p:sldIdLst>
    <p:sldId id="299" r:id="rId2"/>
    <p:sldId id="300" r:id="rId3"/>
    <p:sldId id="301" r:id="rId4"/>
    <p:sldId id="302" r:id="rId5"/>
    <p:sldId id="303" r:id="rId6"/>
    <p:sldId id="304" r:id="rId7"/>
    <p:sldId id="305" r:id="rId8"/>
    <p:sldId id="306" r:id="rId9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696"/>
    <a:srgbClr val="0CA087"/>
    <a:srgbClr val="00AC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1738" autoAdjust="0"/>
  </p:normalViewPr>
  <p:slideViewPr>
    <p:cSldViewPr snapToGrid="0">
      <p:cViewPr varScale="1">
        <p:scale>
          <a:sx n="67" d="100"/>
          <a:sy n="67" d="100"/>
        </p:scale>
        <p:origin x="141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020"/>
    </p:cViewPr>
  </p:sorterViewPr>
  <p:notesViewPr>
    <p:cSldViewPr snapToGrid="0">
      <p:cViewPr varScale="1">
        <p:scale>
          <a:sx n="56" d="100"/>
          <a:sy n="56" d="100"/>
        </p:scale>
        <p:origin x="2856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6CB205-DB7A-4E82-ACCC-8D6B1E676091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AC26BC-402D-4A80-B33D-8856C378B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9289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C0E428-1BEE-4A93-9F4D-553B85161DE7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B30E1F-FC88-4688-B1DC-35BF8B711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429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30E1F-FC88-4688-B1DC-35BF8B71191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644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" y="0"/>
            <a:ext cx="9142572" cy="6858000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685800" y="1122362"/>
            <a:ext cx="7772400" cy="3097213"/>
          </a:xfrm>
        </p:spPr>
        <p:txBody>
          <a:bodyPr anchor="b">
            <a:normAutofit/>
          </a:bodyPr>
          <a:lstStyle>
            <a:lvl1pPr algn="l">
              <a:defRPr sz="6600" b="1" u="none" spc="-300" baseline="0">
                <a:solidFill>
                  <a:schemeClr val="bg1"/>
                </a:solidFill>
                <a:latin typeface="Gotham Bold" panose="02000803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685800" y="4356100"/>
            <a:ext cx="7772400" cy="901700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64AC52D6-6171-4E55-BA4D-986D1942EAAE}" type="datetimeFigureOut">
              <a:rPr lang="id-ID" smtClean="0"/>
              <a:t>13/11/2017</a:t>
            </a:fld>
            <a:endParaRPr lang="id-ID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  <p:sp>
        <p:nvSpPr>
          <p:cNvPr id="8" name="Rectangle 7"/>
          <p:cNvSpPr/>
          <p:nvPr userDrawn="1"/>
        </p:nvSpPr>
        <p:spPr>
          <a:xfrm>
            <a:off x="801710" y="682580"/>
            <a:ext cx="2944790" cy="439782"/>
          </a:xfrm>
          <a:prstGeom prst="rect">
            <a:avLst/>
          </a:prstGeom>
          <a:solidFill>
            <a:srgbClr val="00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i="0" cap="none" spc="0" normalizeH="0" baseline="0" dirty="0">
                <a:latin typeface="Gotham Medium" panose="02000603030000020004" pitchFamily="2" charset="0"/>
              </a:rPr>
              <a:t>React Native Advanced</a:t>
            </a:r>
          </a:p>
        </p:txBody>
      </p:sp>
    </p:spTree>
    <p:extLst>
      <p:ext uri="{BB962C8B-B14F-4D97-AF65-F5344CB8AC3E}">
        <p14:creationId xmlns:p14="http://schemas.microsoft.com/office/powerpoint/2010/main" val="2416484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13/11/2017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46113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13/11/2017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786637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13/11/2017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72850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latin typeface="Gotham Medium" panose="02000603030000020004" pitchFamily="2" charset="0"/>
                <a:ea typeface="Gotham Medium" panose="02000603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168775"/>
          </a:xfrm>
        </p:spPr>
        <p:txBody>
          <a:bodyPr>
            <a:normAutofit/>
          </a:bodyPr>
          <a:lstStyle>
            <a:lvl1pPr>
              <a:defRPr sz="2400">
                <a:latin typeface="Gotham" panose="02000604030000020004" pitchFamily="50" charset="0"/>
                <a:ea typeface="Gotham" panose="02000604030000020004" pitchFamily="50" charset="0"/>
              </a:defRPr>
            </a:lvl1pPr>
            <a:lvl2pPr>
              <a:defRPr sz="2000">
                <a:latin typeface="Gotham" panose="02000604030000020004" pitchFamily="50" charset="0"/>
                <a:ea typeface="Gotham" panose="02000604030000020004" pitchFamily="50" charset="0"/>
              </a:defRPr>
            </a:lvl2pPr>
            <a:lvl3pPr>
              <a:defRPr sz="1800">
                <a:latin typeface="Gotham" panose="02000604030000020004" pitchFamily="50" charset="0"/>
                <a:ea typeface="Gotham" panose="02000604030000020004" pitchFamily="50" charset="0"/>
              </a:defRPr>
            </a:lvl3pPr>
            <a:lvl4pPr>
              <a:defRPr sz="1600">
                <a:latin typeface="Gotham" panose="02000604030000020004" pitchFamily="50" charset="0"/>
                <a:ea typeface="Gotham" panose="02000604030000020004" pitchFamily="50" charset="0"/>
              </a:defRPr>
            </a:lvl4pPr>
            <a:lvl5pPr>
              <a:defRPr sz="1600">
                <a:latin typeface="Gotham" panose="02000604030000020004" pitchFamily="50" charset="0"/>
                <a:ea typeface="Gotham" panose="02000604030000020004" pitchFamily="50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13/11/2017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97445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0" y="1883875"/>
            <a:ext cx="9144000" cy="2649490"/>
          </a:xfrm>
          <a:prstGeom prst="rect">
            <a:avLst/>
          </a:prstGeom>
          <a:solidFill>
            <a:srgbClr val="0A79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13/11/2017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3888" y="2349500"/>
            <a:ext cx="7886700" cy="1162882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chemeClr val="bg1"/>
                </a:solidFill>
                <a:latin typeface="Gotham Medium" panose="02000603030000020004" pitchFamily="2" charset="0"/>
                <a:ea typeface="Gotham Medium" panose="02000603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623888" y="3657599"/>
            <a:ext cx="7886700" cy="457201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Gotham ExtraLight" panose="02000603030000020004" pitchFamily="2" charset="0"/>
                <a:ea typeface="Gotham ExtraLight" panose="02000603030000020004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55214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13/11/2017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86684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13/11/2017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97060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>
            <a:noAutofit/>
          </a:bodyPr>
          <a:lstStyle>
            <a:lvl1pPr>
              <a:defRPr sz="36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13/11/2017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1221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13/11/2017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84241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13/11/2017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09177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13/11/2017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76505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AC52D6-6171-4E55-BA4D-986D1942EAAE}" type="datetimeFigureOut">
              <a:rPr lang="id-ID" smtClean="0"/>
              <a:t>13/11/2017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31502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Gotham Medium" panose="0200060303000002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console.firebase.google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/>
              <a:t>Firebase Project Setup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Mobile Developer Fast Track</a:t>
            </a:r>
          </a:p>
        </p:txBody>
      </p:sp>
      <p:sp>
        <p:nvSpPr>
          <p:cNvPr id="4" name="Rectangle 3"/>
          <p:cNvSpPr/>
          <p:nvPr/>
        </p:nvSpPr>
        <p:spPr>
          <a:xfrm>
            <a:off x="822958" y="3161211"/>
            <a:ext cx="7135180" cy="1106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189833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98B8C-C88E-44C0-8B8E-7D0BF37BA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Do Now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44DADA4-B6B4-4614-A323-DF14A6DBC7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1563" y="1355398"/>
            <a:ext cx="4500562" cy="5370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212346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4602F-73B2-4FC1-9A97-17CD65E20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Firebase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2A9370-F3DF-4464-B70B-5707BD054E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create a Firebase project, visit the Firebase console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https://console.firebase.google.com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499343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A57CE-299F-432B-8A81-B37E8CAD3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Firebase Tool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C0731F-E826-4D8D-9EBA-2DC3372E76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 the Firebase Command Line Tools from </a:t>
            </a:r>
            <a:r>
              <a:rPr lang="en-US" dirty="0" err="1"/>
              <a:t>npm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npm</a:t>
            </a:r>
            <a:r>
              <a:rPr lang="en-US" dirty="0"/>
              <a:t> install -g firebase-tools</a:t>
            </a:r>
          </a:p>
          <a:p>
            <a:r>
              <a:rPr lang="en-US" dirty="0"/>
              <a:t>This tool is used to generate a new Firebase local project</a:t>
            </a:r>
          </a:p>
          <a:p>
            <a:r>
              <a:rPr lang="en-US" dirty="0"/>
              <a:t>The local project is what we used to add a new Google Cloud Function</a:t>
            </a:r>
          </a:p>
          <a:p>
            <a:r>
              <a:rPr lang="en-US" dirty="0"/>
              <a:t>To check the installation, run in the terminal</a:t>
            </a:r>
          </a:p>
          <a:p>
            <a:pPr marL="0" indent="0">
              <a:buNone/>
            </a:pPr>
            <a:r>
              <a:rPr lang="en-US" dirty="0"/>
              <a:t>firebase --version</a:t>
            </a:r>
          </a:p>
        </p:txBody>
      </p:sp>
    </p:spTree>
    <p:extLst>
      <p:ext uri="{BB962C8B-B14F-4D97-AF65-F5344CB8AC3E}">
        <p14:creationId xmlns:p14="http://schemas.microsoft.com/office/powerpoint/2010/main" val="5616672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A57CE-299F-432B-8A81-B37E8CAD3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Firebase Tool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C0731F-E826-4D8D-9EBA-2DC3372E76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successfully installed the Firebase tools, we have to login first with the command</a:t>
            </a:r>
          </a:p>
          <a:p>
            <a:pPr marL="0" indent="0">
              <a:buNone/>
            </a:pPr>
            <a:r>
              <a:rPr lang="en-US" dirty="0"/>
              <a:t>firebase login</a:t>
            </a:r>
          </a:p>
          <a:p>
            <a:r>
              <a:rPr lang="en-US" dirty="0"/>
              <a:t>Once you’ve been signed in, you can generate a new local project by running</a:t>
            </a:r>
          </a:p>
          <a:p>
            <a:pPr marL="0" indent="0">
              <a:buNone/>
            </a:pPr>
            <a:r>
              <a:rPr lang="en-US" dirty="0"/>
              <a:t>firebase </a:t>
            </a:r>
            <a:r>
              <a:rPr lang="en-US" dirty="0" err="1"/>
              <a:t>init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28902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15CF7-BFB3-412D-B276-7779D2D1F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Firebase </a:t>
            </a:r>
            <a:r>
              <a:rPr lang="en-US" dirty="0" err="1"/>
              <a:t>Init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FBF036-3B1C-4368-80FF-899A08B47D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</a:t>
            </a:r>
            <a:r>
              <a:rPr lang="en-US" dirty="0" err="1"/>
              <a:t>init</a:t>
            </a:r>
            <a:r>
              <a:rPr lang="en-US" dirty="0"/>
              <a:t>, you’ll be shown some configuration to be made</a:t>
            </a:r>
          </a:p>
          <a:p>
            <a:r>
              <a:rPr lang="en-US" dirty="0"/>
              <a:t>First, select which Firebase CLI features do you want to setup</a:t>
            </a:r>
          </a:p>
          <a:p>
            <a:r>
              <a:rPr lang="en-US" dirty="0"/>
              <a:t>Select the Functions option by hitting “space” button on the keyboard</a:t>
            </a:r>
          </a:p>
          <a:p>
            <a:r>
              <a:rPr lang="en-US" dirty="0"/>
              <a:t>After the Functions selected, press enter</a:t>
            </a:r>
          </a:p>
        </p:txBody>
      </p:sp>
    </p:spTree>
    <p:extLst>
      <p:ext uri="{BB962C8B-B14F-4D97-AF65-F5344CB8AC3E}">
        <p14:creationId xmlns:p14="http://schemas.microsoft.com/office/powerpoint/2010/main" val="21825412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15CF7-BFB3-412D-B276-7779D2D1F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Firebase </a:t>
            </a:r>
            <a:r>
              <a:rPr lang="en-US" dirty="0" err="1"/>
              <a:t>Init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FBF036-3B1C-4368-80FF-899A08B47D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that, select the Firebase project that you’ve created in the previous step</a:t>
            </a:r>
          </a:p>
          <a:p>
            <a:r>
              <a:rPr lang="en-US" dirty="0"/>
              <a:t>This will associate your local project with that Firebase project</a:t>
            </a:r>
          </a:p>
        </p:txBody>
      </p:sp>
    </p:spTree>
    <p:extLst>
      <p:ext uri="{BB962C8B-B14F-4D97-AF65-F5344CB8AC3E}">
        <p14:creationId xmlns:p14="http://schemas.microsoft.com/office/powerpoint/2010/main" val="21504414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15CF7-BFB3-412D-B276-7779D2D1F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Firebase </a:t>
            </a:r>
            <a:r>
              <a:rPr lang="en-US" dirty="0" err="1"/>
              <a:t>Init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FBF036-3B1C-4368-80FF-899A08B47D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Next, choose yes to install the </a:t>
            </a:r>
            <a:r>
              <a:rPr lang="en-US" dirty="0" err="1"/>
              <a:t>npm</a:t>
            </a:r>
            <a:r>
              <a:rPr lang="en-US" dirty="0"/>
              <a:t> dependencies</a:t>
            </a:r>
          </a:p>
          <a:p>
            <a:r>
              <a:rPr lang="en-US" dirty="0"/>
              <a:t>That’s it!</a:t>
            </a:r>
          </a:p>
        </p:txBody>
      </p:sp>
    </p:spTree>
    <p:extLst>
      <p:ext uri="{BB962C8B-B14F-4D97-AF65-F5344CB8AC3E}">
        <p14:creationId xmlns:p14="http://schemas.microsoft.com/office/powerpoint/2010/main" val="37789694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6428</TotalTime>
  <Words>207</Words>
  <Application>Microsoft Office PowerPoint</Application>
  <PresentationFormat>On-screen Show (4:3)</PresentationFormat>
  <Paragraphs>31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Gotham</vt:lpstr>
      <vt:lpstr>Gotham Bold</vt:lpstr>
      <vt:lpstr>Gotham ExtraLight</vt:lpstr>
      <vt:lpstr>Gotham Medium</vt:lpstr>
      <vt:lpstr>Roboto</vt:lpstr>
      <vt:lpstr>Arial</vt:lpstr>
      <vt:lpstr>Calibri</vt:lpstr>
      <vt:lpstr>Office Theme</vt:lpstr>
      <vt:lpstr>Firebase Project Setup </vt:lpstr>
      <vt:lpstr>What We Do Now</vt:lpstr>
      <vt:lpstr>Create Firebase Project</vt:lpstr>
      <vt:lpstr>Firebase Tool</vt:lpstr>
      <vt:lpstr>Firebase Tool</vt:lpstr>
      <vt:lpstr>Firebase Init</vt:lpstr>
      <vt:lpstr>Firebase Init</vt:lpstr>
      <vt:lpstr>Firebase Init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Hasbi</dc:creator>
  <cp:lastModifiedBy>Magga Panna</cp:lastModifiedBy>
  <cp:revision>441</cp:revision>
  <dcterms:created xsi:type="dcterms:W3CDTF">2015-11-07T11:59:24Z</dcterms:created>
  <dcterms:modified xsi:type="dcterms:W3CDTF">2017-11-13T04:39:34Z</dcterms:modified>
</cp:coreProperties>
</file>