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9" r:id="rId2"/>
    <p:sldId id="300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Transitioning To</a:t>
            </a:r>
            <a:br>
              <a:rPr lang="en-US" dirty="0"/>
            </a:br>
            <a:r>
              <a:rPr lang="en-US" dirty="0"/>
              <a:t>React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1"/>
            <a:ext cx="5077779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B7B0B-9098-49C4-9C2A-17D44ABB8485}"/>
              </a:ext>
            </a:extLst>
          </p:cNvPr>
          <p:cNvSpPr/>
          <p:nvPr/>
        </p:nvSpPr>
        <p:spPr>
          <a:xfrm>
            <a:off x="822959" y="4108947"/>
            <a:ext cx="4120517" cy="11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A04F-8044-4C49-968C-37201AF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E35AF4-3E1D-4120-B871-494FF27C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59" y="790371"/>
            <a:ext cx="2692081" cy="5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4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6318</TotalTime>
  <Words>8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Transitioning To React Native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415</cp:revision>
  <dcterms:created xsi:type="dcterms:W3CDTF">2015-11-07T11:59:24Z</dcterms:created>
  <dcterms:modified xsi:type="dcterms:W3CDTF">2017-11-13T05:31:17Z</dcterms:modified>
</cp:coreProperties>
</file>