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Push Notification And</a:t>
            </a:r>
            <a:br>
              <a:rPr lang="en-US" dirty="0"/>
            </a:br>
            <a:r>
              <a:rPr lang="en-US" dirty="0"/>
              <a:t>Data Persistence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6992303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D2CC3-6C79-4ED7-89E3-B936C5A85659}"/>
              </a:ext>
            </a:extLst>
          </p:cNvPr>
          <p:cNvSpPr/>
          <p:nvPr/>
        </p:nvSpPr>
        <p:spPr>
          <a:xfrm>
            <a:off x="822960" y="4108948"/>
            <a:ext cx="5249228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19B4-14A9-4D61-A8B4-2D6E238F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6414-3202-4223-AC6D-3A4B74A7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 is look pretty good right now</a:t>
            </a:r>
          </a:p>
          <a:p>
            <a:r>
              <a:rPr lang="en-US" dirty="0"/>
              <a:t>But there’s a couple of features that we can add on</a:t>
            </a:r>
          </a:p>
          <a:p>
            <a:r>
              <a:rPr lang="en-US" dirty="0"/>
              <a:t>It’ll make the app better and more compelling</a:t>
            </a:r>
          </a:p>
        </p:txBody>
      </p:sp>
    </p:spTree>
    <p:extLst>
      <p:ext uri="{BB962C8B-B14F-4D97-AF65-F5344CB8AC3E}">
        <p14:creationId xmlns:p14="http://schemas.microsoft.com/office/powerpoint/2010/main" val="266893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EFE5-776A-4E5A-A704-57076E29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EDC6B-AA61-4BA6-9E8E-2A0E419E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213" y="183877"/>
            <a:ext cx="3028950" cy="57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80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C1D0-E300-4E7E-80BC-1FEF514A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17D2-3666-4A5D-8DEE-3D6EAA5F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so many thing we can do with Push Notification</a:t>
            </a:r>
          </a:p>
          <a:p>
            <a:r>
              <a:rPr lang="en-US" dirty="0"/>
              <a:t>The main purpose of Push Notification is to be a tool to drive engagement to the user</a:t>
            </a:r>
          </a:p>
        </p:txBody>
      </p:sp>
    </p:spTree>
    <p:extLst>
      <p:ext uri="{BB962C8B-B14F-4D97-AF65-F5344CB8AC3E}">
        <p14:creationId xmlns:p14="http://schemas.microsoft.com/office/powerpoint/2010/main" val="29692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F4A9-ACDA-4334-A601-D59A9F62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70E-3166-468E-9015-FE0BED6D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Notification usually looks like a popup that appear on the mobile device</a:t>
            </a:r>
          </a:p>
          <a:p>
            <a:r>
              <a:rPr lang="en-US" dirty="0"/>
              <a:t>It will contains a customize message</a:t>
            </a:r>
          </a:p>
          <a:p>
            <a:r>
              <a:rPr lang="en-US" dirty="0"/>
              <a:t>The popup itself will be displayed even if the user is not currently using our app</a:t>
            </a:r>
          </a:p>
          <a:p>
            <a:r>
              <a:rPr lang="en-US" dirty="0"/>
              <a:t>When the user tap that popup message, they’ll automatically redirected into our app</a:t>
            </a:r>
          </a:p>
        </p:txBody>
      </p:sp>
    </p:spTree>
    <p:extLst>
      <p:ext uri="{BB962C8B-B14F-4D97-AF65-F5344CB8AC3E}">
        <p14:creationId xmlns:p14="http://schemas.microsoft.com/office/powerpoint/2010/main" val="617825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F4A9-ACDA-4334-A601-D59A9F62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070E-3166-468E-9015-FE0BED6D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figure out how to set up push notification for our app</a:t>
            </a:r>
          </a:p>
        </p:txBody>
      </p:sp>
    </p:spTree>
    <p:extLst>
      <p:ext uri="{BB962C8B-B14F-4D97-AF65-F5344CB8AC3E}">
        <p14:creationId xmlns:p14="http://schemas.microsoft.com/office/powerpoint/2010/main" val="4385971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4409-C40F-4F42-AC9D-40DE3571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Little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1B4250-C213-4532-A66E-19213736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75" y="1347970"/>
            <a:ext cx="6224249" cy="46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4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9FA2-1DE4-4011-82BA-C52965E9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7BE7-2040-404B-ACE7-53920E5D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liked a job and then close the app, the liked jobs will be dumped</a:t>
            </a:r>
          </a:p>
          <a:p>
            <a:r>
              <a:rPr lang="en-US" dirty="0"/>
              <a:t>We want it to persist the user’s liked jobs data even when the user close the app</a:t>
            </a:r>
          </a:p>
        </p:txBody>
      </p:sp>
    </p:spTree>
    <p:extLst>
      <p:ext uri="{BB962C8B-B14F-4D97-AF65-F5344CB8AC3E}">
        <p14:creationId xmlns:p14="http://schemas.microsoft.com/office/powerpoint/2010/main" val="14474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172</Words>
  <Application>Microsoft Office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Push Notification And Data Persistence</vt:lpstr>
      <vt:lpstr>Introduction</vt:lpstr>
      <vt:lpstr>Push Notification</vt:lpstr>
      <vt:lpstr>Push Notification</vt:lpstr>
      <vt:lpstr>Push Notification</vt:lpstr>
      <vt:lpstr>Push Notification</vt:lpstr>
      <vt:lpstr>Another Little Problem</vt:lpstr>
      <vt:lpstr>Data 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472</cp:revision>
  <dcterms:created xsi:type="dcterms:W3CDTF">2015-11-07T11:59:24Z</dcterms:created>
  <dcterms:modified xsi:type="dcterms:W3CDTF">2017-11-28T17:05:01Z</dcterms:modified>
</cp:coreProperties>
</file>