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t2zz/redux-persi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Persisting </a:t>
            </a:r>
            <a:br>
              <a:rPr lang="en-US" dirty="0"/>
            </a:br>
            <a:r>
              <a:rPr lang="en-US" dirty="0"/>
              <a:t>Application 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75498"/>
            <a:ext cx="3220403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D2CC3-6C79-4ED7-89E3-B936C5A85659}"/>
              </a:ext>
            </a:extLst>
          </p:cNvPr>
          <p:cNvSpPr/>
          <p:nvPr/>
        </p:nvSpPr>
        <p:spPr>
          <a:xfrm>
            <a:off x="822960" y="4060233"/>
            <a:ext cx="5463540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19B4-14A9-4D61-A8B4-2D6E238F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A24DC7-D26C-41D2-A7CA-18CDFDA6B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450" y="1348163"/>
            <a:ext cx="6167099" cy="46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332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D87E-9502-4199-8641-19961711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77177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Redux Works In General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98362-E0B9-466D-8EF6-C5B1B8C5B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239" y="0"/>
            <a:ext cx="5265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124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A5EA-1FE9-4F52-BF4F-FE8E8E1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DB7E4E-B7C5-4CAE-867A-02B90F387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066" y="1439863"/>
            <a:ext cx="6899868" cy="54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257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A5EA-1FE9-4F52-BF4F-FE8E8E1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B6622-EA1A-4B85-B457-88C58384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the proposed flow here is that when we modify the reducer, we’ll automatically saved that state into the </a:t>
            </a:r>
            <a:r>
              <a:rPr lang="en-US" dirty="0" err="1"/>
              <a:t>AsyncStorage</a:t>
            </a:r>
            <a:endParaRPr lang="en-US" dirty="0"/>
          </a:p>
          <a:p>
            <a:r>
              <a:rPr lang="en-US" dirty="0"/>
              <a:t>Remember that the data saved in </a:t>
            </a:r>
            <a:r>
              <a:rPr lang="en-US" dirty="0" err="1"/>
              <a:t>AsyncStorage</a:t>
            </a:r>
            <a:r>
              <a:rPr lang="en-US" dirty="0"/>
              <a:t> won’t be wiped out even when the app is closed</a:t>
            </a:r>
          </a:p>
        </p:txBody>
      </p:sp>
    </p:spTree>
    <p:extLst>
      <p:ext uri="{BB962C8B-B14F-4D97-AF65-F5344CB8AC3E}">
        <p14:creationId xmlns:p14="http://schemas.microsoft.com/office/powerpoint/2010/main" val="1255724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A5EA-1FE9-4F52-BF4F-FE8E8E1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B6622-EA1A-4B85-B457-88C58384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talk about the library that we’re going to use for that automatic stuff</a:t>
            </a:r>
          </a:p>
          <a:p>
            <a:r>
              <a:rPr lang="en-US" dirty="0"/>
              <a:t>We’ll walk through the implementation of that library</a:t>
            </a:r>
          </a:p>
          <a:p>
            <a:r>
              <a:rPr lang="en-US" dirty="0"/>
              <a:t>We’ll talk about how our state is going to be consumed out of </a:t>
            </a:r>
            <a:r>
              <a:rPr lang="en-US" dirty="0" err="1"/>
              <a:t>AsyncStorage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29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262F-08E3-4D71-BADE-B4EA811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Redux-Persist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5267-A8D8-4A8D-857A-6F76565A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here for documentation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https://github.com/rt2zz/redux-persist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192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262F-08E3-4D71-BADE-B4EA811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Redux-Persist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5267-A8D8-4A8D-857A-6F76565A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just talk about the basic usage of Redux Persist for now</a:t>
            </a:r>
          </a:p>
          <a:p>
            <a:r>
              <a:rPr lang="en-US" dirty="0"/>
              <a:t>We’ll talk more about the concept behind the Redux Persist</a:t>
            </a:r>
          </a:p>
          <a:p>
            <a:r>
              <a:rPr lang="en-US" dirty="0"/>
              <a:t>And the most important is that there’s a BIG problem when using the Redux Persist that we may run into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7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262F-08E3-4D71-BADE-B4EA811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Redux-Persist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5267-A8D8-4A8D-857A-6F76565A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redux-persist by running command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 redux-persist@4.6.0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we use version 4.6.0 as the latest version (v5) is not stable yet and there’s many groundbreaking </a:t>
            </a:r>
            <a:r>
              <a:rPr lang="en-US"/>
              <a:t>change from 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886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7167</TotalTime>
  <Words>190</Words>
  <Application>Microsoft Office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Persisting  Application State</vt:lpstr>
      <vt:lpstr>Introduction</vt:lpstr>
      <vt:lpstr>How Redux Works In General</vt:lpstr>
      <vt:lpstr>Proposed Flow</vt:lpstr>
      <vt:lpstr>Proposed Flow</vt:lpstr>
      <vt:lpstr>Proposed Flow</vt:lpstr>
      <vt:lpstr>Introducing Redux-Persist</vt:lpstr>
      <vt:lpstr>Introducing Redux-Persist</vt:lpstr>
      <vt:lpstr>Introducing Redux-Persist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478</cp:revision>
  <dcterms:created xsi:type="dcterms:W3CDTF">2015-11-07T11:59:24Z</dcterms:created>
  <dcterms:modified xsi:type="dcterms:W3CDTF">2017-11-28T18:13:35Z</dcterms:modified>
</cp:coreProperties>
</file>