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99" r:id="rId2"/>
    <p:sldId id="300" r:id="rId3"/>
    <p:sldId id="301" r:id="rId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29/11/2017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How Redux Persist </a:t>
            </a:r>
            <a:br>
              <a:rPr lang="en-US" dirty="0"/>
            </a:br>
            <a:r>
              <a:rPr lang="en-US" dirty="0"/>
              <a:t>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" y="3175498"/>
            <a:ext cx="6092190" cy="11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D2CC3-6C79-4ED7-89E3-B936C5A85659}"/>
              </a:ext>
            </a:extLst>
          </p:cNvPr>
          <p:cNvSpPr/>
          <p:nvPr/>
        </p:nvSpPr>
        <p:spPr>
          <a:xfrm>
            <a:off x="822961" y="4060233"/>
            <a:ext cx="2205990" cy="11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597E-63F2-4ECD-949C-E0C4794D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4E3E6A-9A14-48CA-80AC-BE1796516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016" y="1352015"/>
            <a:ext cx="5911967" cy="464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302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2397-A15C-4CFD-921F-D9A4F5BB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Redux Persist Works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0F5D6D-757F-4350-AA89-BA1942BC5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706" y="1314451"/>
            <a:ext cx="6358588" cy="475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0540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7239</TotalTime>
  <Words>13</Words>
  <Application>Microsoft Office PowerPoint</Application>
  <PresentationFormat>On-screen Show (4:3)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How Redux Persist  Works</vt:lpstr>
      <vt:lpstr>Introduction</vt:lpstr>
      <vt:lpstr>How Redux Persist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482</cp:revision>
  <dcterms:created xsi:type="dcterms:W3CDTF">2015-11-07T11:59:24Z</dcterms:created>
  <dcterms:modified xsi:type="dcterms:W3CDTF">2017-11-28T18:43:52Z</dcterms:modified>
</cp:coreProperties>
</file>