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Redux Persist -</a:t>
            </a:r>
            <a:br>
              <a:rPr lang="en-US" dirty="0"/>
            </a:br>
            <a:r>
              <a:rPr lang="en-US" dirty="0"/>
              <a:t>Huge </a:t>
            </a:r>
            <a:r>
              <a:rPr lang="en-US" dirty="0" err="1"/>
              <a:t>Gotcha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75498"/>
            <a:ext cx="4763453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D2CC3-6C79-4ED7-89E3-B936C5A85659}"/>
              </a:ext>
            </a:extLst>
          </p:cNvPr>
          <p:cNvSpPr/>
          <p:nvPr/>
        </p:nvSpPr>
        <p:spPr>
          <a:xfrm>
            <a:off x="822960" y="4060233"/>
            <a:ext cx="4263389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597E-63F2-4ECD-949C-E0C4794D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B7987-760B-4F78-9C75-47EE39FD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Redux Persist to automatically save and load a state into </a:t>
            </a:r>
            <a:r>
              <a:rPr lang="en-US" dirty="0" err="1"/>
              <a:t>AsyncStorage</a:t>
            </a:r>
            <a:r>
              <a:rPr lang="en-US" dirty="0"/>
              <a:t>, there’s one case when if it happened, our app will be likely to get crashed</a:t>
            </a:r>
          </a:p>
        </p:txBody>
      </p:sp>
    </p:spTree>
    <p:extLst>
      <p:ext uri="{BB962C8B-B14F-4D97-AF65-F5344CB8AC3E}">
        <p14:creationId xmlns:p14="http://schemas.microsoft.com/office/powerpoint/2010/main" val="19972302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229-A021-476D-82FA-5910FA0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DDF31B-73E7-43BC-9D6C-02046623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43425"/>
            <a:ext cx="7886700" cy="41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95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229-A021-476D-82FA-5910FA0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A42F0-2878-41D8-8D8A-943E3A74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case when, in some day in the future, maybe we want to change a type of one of our data</a:t>
            </a:r>
          </a:p>
          <a:p>
            <a:r>
              <a:rPr lang="en-US" dirty="0"/>
              <a:t>For example in the first version of the app, “</a:t>
            </a:r>
            <a:r>
              <a:rPr lang="en-US" dirty="0" err="1"/>
              <a:t>likedJobs</a:t>
            </a:r>
            <a:r>
              <a:rPr lang="en-US" dirty="0"/>
              <a:t>” was saved as an array</a:t>
            </a:r>
          </a:p>
          <a:p>
            <a:r>
              <a:rPr lang="en-US" dirty="0"/>
              <a:t>And someday we want to change it as an object</a:t>
            </a:r>
          </a:p>
          <a:p>
            <a:r>
              <a:rPr lang="en-US" dirty="0"/>
              <a:t>Because what we saved on </a:t>
            </a:r>
            <a:r>
              <a:rPr lang="en-US" dirty="0" err="1"/>
              <a:t>AsyncStorage</a:t>
            </a:r>
            <a:r>
              <a:rPr lang="en-US" dirty="0"/>
              <a:t> is an array, and we process it in our app as an object, surely it’ll have some issue in our code</a:t>
            </a:r>
          </a:p>
          <a:p>
            <a:r>
              <a:rPr lang="en-US" dirty="0"/>
              <a:t>For example we can’t use a “.map()” function in an object</a:t>
            </a:r>
          </a:p>
        </p:txBody>
      </p:sp>
    </p:spTree>
    <p:extLst>
      <p:ext uri="{BB962C8B-B14F-4D97-AF65-F5344CB8AC3E}">
        <p14:creationId xmlns:p14="http://schemas.microsoft.com/office/powerpoint/2010/main" val="55239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229-A021-476D-82FA-5910FA0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A42F0-2878-41D8-8D8A-943E3A74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gotcha</a:t>
            </a:r>
            <a:r>
              <a:rPr lang="en-US" dirty="0"/>
              <a:t> only happened if we change the data type of the state that we save in </a:t>
            </a:r>
            <a:r>
              <a:rPr lang="en-US" dirty="0" err="1"/>
              <a:t>AsyncStorage</a:t>
            </a:r>
            <a:endParaRPr lang="en-US" dirty="0"/>
          </a:p>
          <a:p>
            <a:r>
              <a:rPr lang="en-US" dirty="0"/>
              <a:t>If we never change that type, we can safely use the Redux Persist without any worry</a:t>
            </a:r>
          </a:p>
        </p:txBody>
      </p:sp>
    </p:spTree>
    <p:extLst>
      <p:ext uri="{BB962C8B-B14F-4D97-AF65-F5344CB8AC3E}">
        <p14:creationId xmlns:p14="http://schemas.microsoft.com/office/powerpoint/2010/main" val="3540256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229-A021-476D-82FA-5910FA0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A42F0-2878-41D8-8D8A-943E3A74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this </a:t>
            </a:r>
            <a:r>
              <a:rPr lang="en-US" dirty="0" err="1"/>
              <a:t>gotcha</a:t>
            </a:r>
            <a:r>
              <a:rPr lang="en-US" dirty="0"/>
              <a:t>, we can use a “migration” (please visit the documentation for more information) before we update the app</a:t>
            </a:r>
          </a:p>
          <a:p>
            <a:r>
              <a:rPr lang="en-US" dirty="0"/>
              <a:t>Or we can use the v5 of the library (but there’ll be tremendous amount of code changes from v4 that we use)</a:t>
            </a:r>
          </a:p>
        </p:txBody>
      </p:sp>
    </p:spTree>
    <p:extLst>
      <p:ext uri="{BB962C8B-B14F-4D97-AF65-F5344CB8AC3E}">
        <p14:creationId xmlns:p14="http://schemas.microsoft.com/office/powerpoint/2010/main" val="207840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7247</TotalTime>
  <Words>223</Words>
  <Application>Microsoft Office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Redux Persist - Huge Gotcha</vt:lpstr>
      <vt:lpstr>Introduction</vt:lpstr>
      <vt:lpstr>Gotcha</vt:lpstr>
      <vt:lpstr>Gotcha</vt:lpstr>
      <vt:lpstr>Gotcha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485</cp:revision>
  <dcterms:created xsi:type="dcterms:W3CDTF">2015-11-07T11:59:24Z</dcterms:created>
  <dcterms:modified xsi:type="dcterms:W3CDTF">2017-11-28T18:55:44Z</dcterms:modified>
</cp:coreProperties>
</file>