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9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5" r:id="rId10"/>
    <p:sldId id="313" r:id="rId11"/>
    <p:sldId id="314" r:id="rId12"/>
    <p:sldId id="316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React Native Advanced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Testing Deployed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Mobile Developer Fast Track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8" y="3161211"/>
            <a:ext cx="5506405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E41942-74E6-4B08-8E1F-2DA736C6693A}"/>
              </a:ext>
            </a:extLst>
          </p:cNvPr>
          <p:cNvSpPr/>
          <p:nvPr/>
        </p:nvSpPr>
        <p:spPr>
          <a:xfrm>
            <a:off x="822958" y="4108948"/>
            <a:ext cx="3120392" cy="110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DD9A8-A85E-4669-97CD-2144743D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view the logs from Firebase Console to see the use/call of our function</a:t>
            </a:r>
          </a:p>
          <a:p>
            <a:r>
              <a:rPr lang="en-US" dirty="0"/>
              <a:t>It can be used as a logs if one day we encounter an error in running a function</a:t>
            </a:r>
          </a:p>
        </p:txBody>
      </p:sp>
    </p:spTree>
    <p:extLst>
      <p:ext uri="{BB962C8B-B14F-4D97-AF65-F5344CB8AC3E}">
        <p14:creationId xmlns:p14="http://schemas.microsoft.com/office/powerpoint/2010/main" val="1116400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2617A3-16DB-4629-B234-F53935700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90530"/>
            <a:ext cx="7886700" cy="26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552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7D0EED-F23F-492C-91AD-E97EA292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one downside of this logs is that sometimes it takes a very long time to get those logs to appear on the screen</a:t>
            </a:r>
          </a:p>
          <a:p>
            <a:r>
              <a:rPr lang="en-US" dirty="0"/>
              <a:t>If you don’t see any logs yet, just wait 30 seconds to a minute and you’ll eventually see them appear on the screen</a:t>
            </a:r>
          </a:p>
        </p:txBody>
      </p:sp>
    </p:spTree>
    <p:extLst>
      <p:ext uri="{BB962C8B-B14F-4D97-AF65-F5344CB8AC3E}">
        <p14:creationId xmlns:p14="http://schemas.microsoft.com/office/powerpoint/2010/main" val="388883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CF7-BFB3-412D-B276-7779D2D1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036-3B1C-4368-80FF-899A08B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section we finished generating our first project and then immediately deployed it with some of the boilerplate code that it contained</a:t>
            </a:r>
          </a:p>
        </p:txBody>
      </p:sp>
    </p:spTree>
    <p:extLst>
      <p:ext uri="{BB962C8B-B14F-4D97-AF65-F5344CB8AC3E}">
        <p14:creationId xmlns:p14="http://schemas.microsoft.com/office/powerpoint/2010/main" val="3778969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CF7-BFB3-412D-B276-7779D2D1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036-3B1C-4368-80FF-899A08B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we’re working with a local Firebase project</a:t>
            </a:r>
          </a:p>
          <a:p>
            <a:r>
              <a:rPr lang="en-US" dirty="0"/>
              <a:t>We can configure this local Firebase project and then deploy it to our remote Firebase project</a:t>
            </a:r>
          </a:p>
          <a:p>
            <a:r>
              <a:rPr lang="en-US" dirty="0"/>
              <a:t>We can update the configuration, settings, and behavior of that remote Firebase project too</a:t>
            </a:r>
          </a:p>
          <a:p>
            <a:r>
              <a:rPr lang="en-US" dirty="0"/>
              <a:t>In practice, this is how we write all of the different Google Cloud Function</a:t>
            </a:r>
          </a:p>
        </p:txBody>
      </p:sp>
    </p:spTree>
    <p:extLst>
      <p:ext uri="{BB962C8B-B14F-4D97-AF65-F5344CB8AC3E}">
        <p14:creationId xmlns:p14="http://schemas.microsoft.com/office/powerpoint/2010/main" val="3792393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ED2F-2A99-4B98-B76E-27A5F71B0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code that we’ve deployed, open the Firebase Console and see the Functions menu</a:t>
            </a:r>
          </a:p>
        </p:txBody>
      </p:sp>
    </p:spTree>
    <p:extLst>
      <p:ext uri="{BB962C8B-B14F-4D97-AF65-F5344CB8AC3E}">
        <p14:creationId xmlns:p14="http://schemas.microsoft.com/office/powerpoint/2010/main" val="53141966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7ACDC7-C617-4E77-99CC-88A60D2B2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09006"/>
            <a:ext cx="7886700" cy="28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797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EDC1C-52E9-4E58-87C3-8169995B6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the link (in the green box) and then open it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1060713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B57D62A-6537-4F87-BCD5-14FE527B2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781300"/>
            <a:ext cx="60960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607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DD9A8-A85E-4669-97CD-2144743D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looks like somehow the function that we uncomment in the previous section, successfully deployed in the Google server</a:t>
            </a:r>
          </a:p>
          <a:p>
            <a:r>
              <a:rPr lang="en-US" dirty="0"/>
              <a:t>We don’t do any configuration and yet that function is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273577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1C48-9D75-419D-AF47-127C9505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8DD9A8-A85E-4669-97CD-2144743D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write each individual function, we’re going to see them appear as line items in the summary list</a:t>
            </a:r>
          </a:p>
        </p:txBody>
      </p:sp>
    </p:spTree>
    <p:extLst>
      <p:ext uri="{BB962C8B-B14F-4D97-AF65-F5344CB8AC3E}">
        <p14:creationId xmlns:p14="http://schemas.microsoft.com/office/powerpoint/2010/main" val="14123958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6458</TotalTime>
  <Words>267</Words>
  <Application>Microsoft Office PowerPoint</Application>
  <PresentationFormat>On-screen Show (4:3)</PresentationFormat>
  <Paragraphs>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Testing Deployed Functions</vt:lpstr>
      <vt:lpstr>Introduction</vt:lpstr>
      <vt:lpstr>Introduction</vt:lpstr>
      <vt:lpstr>Functions</vt:lpstr>
      <vt:lpstr>Functions</vt:lpstr>
      <vt:lpstr>Functions</vt:lpstr>
      <vt:lpstr>Functions</vt:lpstr>
      <vt:lpstr>Functions</vt:lpstr>
      <vt:lpstr>Functions</vt:lpstr>
      <vt:lpstr>Logs</vt:lpstr>
      <vt:lpstr>Logs</vt:lpstr>
      <vt:lpstr>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447</cp:revision>
  <dcterms:created xsi:type="dcterms:W3CDTF">2015-11-07T11:59:24Z</dcterms:created>
  <dcterms:modified xsi:type="dcterms:W3CDTF">2017-11-13T14:46:55Z</dcterms:modified>
</cp:coreProperties>
</file>