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Sanitizing User Inputs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878004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85E3-AE0D-444B-84A1-AB397024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00A8-2500-4F47-B0DE-E7379716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we’ll make a code (function) to create a new firebase user whenever someone posts a phone number to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840655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6681-CAC3-4673-8924-031C15E4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249-FCE6-48DB-8D60-27B0766A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before that, we have to enable the user authentication in the Firebase Console</a:t>
            </a:r>
          </a:p>
          <a:p>
            <a:r>
              <a:rPr lang="en-US" dirty="0"/>
              <a:t>By default, whenever we create a new Firebase Project, the authentication feature is not turned on</a:t>
            </a:r>
          </a:p>
        </p:txBody>
      </p:sp>
    </p:spTree>
    <p:extLst>
      <p:ext uri="{BB962C8B-B14F-4D97-AF65-F5344CB8AC3E}">
        <p14:creationId xmlns:p14="http://schemas.microsoft.com/office/powerpoint/2010/main" val="411795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8AF8-13D0-46A6-ABCC-E7BFA179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2EC4-FE09-4EEC-99D7-8859005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authentication feature is what’s going to managing our user account for us</a:t>
            </a:r>
          </a:p>
          <a:p>
            <a:r>
              <a:rPr lang="en-US" dirty="0"/>
              <a:t>We’re not going to directly save the user into database</a:t>
            </a:r>
          </a:p>
          <a:p>
            <a:r>
              <a:rPr lang="en-US" dirty="0"/>
              <a:t>We’re going to set the user in the authentication service and store the user’s related data (if there’s any)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59273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FF1C-CDFD-41E4-9883-5907CBF7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E0AC2-6901-46E8-A717-FAFE765C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287925"/>
            <a:ext cx="7886699" cy="47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8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6326</TotalTime>
  <Words>119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Sanitizing User Inputs </vt:lpstr>
      <vt:lpstr>Introduction</vt:lpstr>
      <vt:lpstr>Introduction</vt:lpstr>
      <vt:lpstr>Authentication</vt:lpstr>
      <vt:lpstr>Enable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417</cp:revision>
  <dcterms:created xsi:type="dcterms:W3CDTF">2015-11-07T11:59:24Z</dcterms:created>
  <dcterms:modified xsi:type="dcterms:W3CDTF">2017-11-13T17:09:34Z</dcterms:modified>
</cp:coreProperties>
</file>