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Swipe Deck Props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5792154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E3FB-182A-42A8-9485-09E88C57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what kind of component that we’re going to make</a:t>
            </a:r>
          </a:p>
        </p:txBody>
      </p:sp>
    </p:spTree>
    <p:extLst>
      <p:ext uri="{BB962C8B-B14F-4D97-AF65-F5344CB8AC3E}">
        <p14:creationId xmlns:p14="http://schemas.microsoft.com/office/powerpoint/2010/main" val="316123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0A7D98-7612-45FF-9113-5DB87F44E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405" y="1825625"/>
            <a:ext cx="4251189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313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BEA6C-8418-456A-B6EE-62A80926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have the ability to show multiple cards to the user</a:t>
            </a:r>
          </a:p>
          <a:p>
            <a:r>
              <a:rPr lang="en-US" dirty="0"/>
              <a:t>They should be able to swipe right or left</a:t>
            </a:r>
          </a:p>
        </p:txBody>
      </p:sp>
    </p:spTree>
    <p:extLst>
      <p:ext uri="{BB962C8B-B14F-4D97-AF65-F5344CB8AC3E}">
        <p14:creationId xmlns:p14="http://schemas.microsoft.com/office/powerpoint/2010/main" val="383294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BEA6C-8418-456A-B6EE-62A80926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they start swiping right or left, we want to rotate the card at the same time</a:t>
            </a:r>
          </a:p>
          <a:p>
            <a:r>
              <a:rPr lang="en-US" dirty="0"/>
              <a:t>In addition, as the user swipe far enough and hit some threshold, that card should automatically continue to drag out off the screen</a:t>
            </a:r>
          </a:p>
          <a:p>
            <a:r>
              <a:rPr lang="en-US" dirty="0"/>
              <a:t>And the next card should appear for the user to start dragging</a:t>
            </a:r>
          </a:p>
        </p:txBody>
      </p:sp>
    </p:spTree>
    <p:extLst>
      <p:ext uri="{BB962C8B-B14F-4D97-AF65-F5344CB8AC3E}">
        <p14:creationId xmlns:p14="http://schemas.microsoft.com/office/powerpoint/2010/main" val="51954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AC72-F524-4ABB-ACCB-2966B876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7B25E-5496-42C7-A47F-E2980F85F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504" y="1825625"/>
            <a:ext cx="7794991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1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DF49-D87E-452D-AA59-0B7D9C04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CBF81-C96B-4CAA-844A-980CDA223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622" y="1825625"/>
            <a:ext cx="5624755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C8A9-B582-4CB2-A9A2-654E307A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B35F70-095C-44D7-A795-86A9B25BB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204" y="1825625"/>
            <a:ext cx="6679592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8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6311</TotalTime>
  <Words>104</Words>
  <Application>Microsoft Office PowerPoint</Application>
  <PresentationFormat>On-screen Show (4:3)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Swipe Deck Props </vt:lpstr>
      <vt:lpstr>Introduction</vt:lpstr>
      <vt:lpstr>Introduction</vt:lpstr>
      <vt:lpstr>Introduction</vt:lpstr>
      <vt:lpstr>Introduction</vt:lpstr>
      <vt:lpstr>The Props</vt:lpstr>
      <vt:lpstr>The Data</vt:lpstr>
      <vt:lpstr>Boilerplate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413</cp:revision>
  <dcterms:created xsi:type="dcterms:W3CDTF">2015-11-07T11:59:24Z</dcterms:created>
  <dcterms:modified xsi:type="dcterms:W3CDTF">2017-11-12T04:57:36Z</dcterms:modified>
</cp:coreProperties>
</file>