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Advanced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act-native-training/react-native-elemen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native-training.github.io/react-native-elements/Installation/default_installation/" TargetMode="External"/><Relationship Id="rId2" Type="http://schemas.openxmlformats.org/officeDocument/2006/relationships/hyperlink" Target="https://react-native-training.github.io/react-native-elements/Installation/using-with-crna-or-exp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React Native 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8" y="3161211"/>
            <a:ext cx="7192329" cy="9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2B56-BBAB-4EA9-9F07-6FB12E77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EE3FB-182A-42A8-9485-09E88C577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past, to make a new component, we’ve provided by a Native Component</a:t>
            </a:r>
          </a:p>
          <a:p>
            <a:r>
              <a:rPr lang="en-US" dirty="0"/>
              <a:t>The problem is that the Native Component doesn’t have a good styling</a:t>
            </a:r>
          </a:p>
          <a:p>
            <a:r>
              <a:rPr lang="en-US" dirty="0"/>
              <a:t>We have to do the styling </a:t>
            </a:r>
            <a:r>
              <a:rPr lang="en-US" dirty="0" err="1"/>
              <a:t>ourself</a:t>
            </a:r>
            <a:endParaRPr lang="en-US" dirty="0"/>
          </a:p>
          <a:p>
            <a:r>
              <a:rPr lang="en-US" dirty="0"/>
              <a:t>It will take some amount of time to do that</a:t>
            </a:r>
          </a:p>
        </p:txBody>
      </p:sp>
    </p:spTree>
    <p:extLst>
      <p:ext uri="{BB962C8B-B14F-4D97-AF65-F5344CB8AC3E}">
        <p14:creationId xmlns:p14="http://schemas.microsoft.com/office/powerpoint/2010/main" val="3161231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A703-E9BF-412F-97B2-85D369A9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Native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D0CD7-096E-4381-9745-3BB5A4A38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 thing is the React Native Community helps us by providing some default element that have a good styling as a default</a:t>
            </a:r>
          </a:p>
          <a:p>
            <a:r>
              <a:rPr lang="en-US" dirty="0"/>
              <a:t>We can use them and do just a little bit of styling</a:t>
            </a:r>
          </a:p>
        </p:txBody>
      </p:sp>
    </p:spTree>
    <p:extLst>
      <p:ext uri="{BB962C8B-B14F-4D97-AF65-F5344CB8AC3E}">
        <p14:creationId xmlns:p14="http://schemas.microsoft.com/office/powerpoint/2010/main" val="407508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A703-E9BF-412F-97B2-85D369A9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Native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D0CD7-096E-4381-9745-3BB5A4A38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 thing is the React Native Community helps us by providing some default element that have a good styling as a default</a:t>
            </a:r>
          </a:p>
          <a:p>
            <a:r>
              <a:rPr lang="en-US" dirty="0"/>
              <a:t>We can use them and do just a little bit of styling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78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A703-E9BF-412F-97B2-85D369A9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Native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D0CD7-096E-4381-9745-3BB5A4A38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read the documentation at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https://github.com/react-native-training/react-native-elements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0295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A703-E9BF-412F-97B2-85D369A9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Native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D0CD7-096E-4381-9745-3BB5A4A38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Native Elements has a ton of default components of default styling that you can use inside of your project</a:t>
            </a:r>
          </a:p>
          <a:p>
            <a:r>
              <a:rPr lang="en-US" dirty="0"/>
              <a:t>It's really going to save us a lot of time</a:t>
            </a:r>
          </a:p>
          <a:p>
            <a:r>
              <a:rPr lang="en-US" dirty="0"/>
              <a:t>The downside is that sometimes it can be a little bit challenging to customize some components to look exactly how you want</a:t>
            </a:r>
          </a:p>
        </p:txBody>
      </p:sp>
    </p:spTree>
    <p:extLst>
      <p:ext uri="{BB962C8B-B14F-4D97-AF65-F5344CB8AC3E}">
        <p14:creationId xmlns:p14="http://schemas.microsoft.com/office/powerpoint/2010/main" val="3447358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A703-E9BF-412F-97B2-85D369A9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Native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D0CD7-096E-4381-9745-3BB5A4A38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this component package is really straightforward</a:t>
            </a:r>
          </a:p>
          <a:p>
            <a:r>
              <a:rPr lang="en-US" dirty="0"/>
              <a:t>We just have to </a:t>
            </a:r>
            <a:r>
              <a:rPr lang="en-US" dirty="0" err="1"/>
              <a:t>npm</a:t>
            </a:r>
            <a:r>
              <a:rPr lang="en-US" dirty="0"/>
              <a:t> install it</a:t>
            </a:r>
          </a:p>
          <a:p>
            <a:r>
              <a:rPr lang="en-US" dirty="0"/>
              <a:t>And then we can refer to all the documentation on the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03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1364-FF9E-4F12-8565-F433012C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4818C-2ACF-4193-8BB5-60E86B55D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you’re using Expo, visit this link 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https://react-native-training.github.io/react-native-elements/Installation/using-with-crna-or-expo/</a:t>
            </a:r>
            <a:endParaRPr lang="en-US" dirty="0"/>
          </a:p>
          <a:p>
            <a:r>
              <a:rPr lang="en-US" dirty="0"/>
              <a:t>If you’re using the default react-native project, visit this link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https://react-native-training.github.io/react-native-elements/Installation/default_installation/</a:t>
            </a:r>
            <a:endParaRPr lang="en-US" dirty="0"/>
          </a:p>
          <a:p>
            <a:r>
              <a:rPr lang="en-US" dirty="0"/>
              <a:t>In the simple way, just run this command inside the terminal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react-native-elements --save</a:t>
            </a:r>
          </a:p>
        </p:txBody>
      </p:sp>
    </p:spTree>
    <p:extLst>
      <p:ext uri="{BB962C8B-B14F-4D97-AF65-F5344CB8AC3E}">
        <p14:creationId xmlns:p14="http://schemas.microsoft.com/office/powerpoint/2010/main" val="427023817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6332</TotalTime>
  <Words>301</Words>
  <Application>Microsoft Office PowerPoint</Application>
  <PresentationFormat>On-screen Show (4:3)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React Native Elements </vt:lpstr>
      <vt:lpstr>Introduction</vt:lpstr>
      <vt:lpstr>React Native Elements</vt:lpstr>
      <vt:lpstr>React Native Elements</vt:lpstr>
      <vt:lpstr>React Native Elements</vt:lpstr>
      <vt:lpstr>React Native Elements</vt:lpstr>
      <vt:lpstr>React Native Elements</vt:lpstr>
      <vt:lpstr>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422</cp:revision>
  <dcterms:created xsi:type="dcterms:W3CDTF">2015-11-07T11:59:24Z</dcterms:created>
  <dcterms:modified xsi:type="dcterms:W3CDTF">2017-11-12T06:26:24Z</dcterms:modified>
</cp:coreProperties>
</file>