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3" r:id="rId3"/>
    <p:sldId id="304" r:id="rId4"/>
    <p:sldId id="305" r:id="rId5"/>
    <p:sldId id="306" r:id="rId6"/>
    <p:sldId id="307" r:id="rId7"/>
    <p:sldId id="308" r:id="rId8"/>
    <p:sldId id="309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Software </a:t>
            </a:r>
            <a:r>
              <a:rPr lang="en-US" dirty="0"/>
              <a:t>Needed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70268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5BA5-374F-4EE4-AC3E-383ADA0F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EA447-3055-4C2A-8E8B-AB89B831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1" y="1599508"/>
            <a:ext cx="1980460" cy="19804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5E10C-11BC-41A0-8E07-A49224FE5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02" y="1252217"/>
            <a:ext cx="4348967" cy="1491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E68838-47A4-4D78-93CD-BE56E155BE3A}"/>
              </a:ext>
            </a:extLst>
          </p:cNvPr>
          <p:cNvSpPr txBox="1"/>
          <p:nvPr/>
        </p:nvSpPr>
        <p:spPr>
          <a:xfrm>
            <a:off x="628650" y="5621460"/>
            <a:ext cx="471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React Native CLI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279150-D175-4FBC-A834-B4F2E9148F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84" y="3123227"/>
            <a:ext cx="4444452" cy="20833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1036C6-2743-4C0F-A9F9-2A48BEAA3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39485"/>
            <a:ext cx="3291840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867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02-7BD1-4D14-AA8E-22AE55C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FEE9-D4A7-4BB7-BBF2-34A0774C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Apple’s Official IDE for building software for nearly ANY official Apple’s devices</a:t>
            </a:r>
          </a:p>
          <a:p>
            <a:r>
              <a:rPr lang="en-US" dirty="0"/>
              <a:t>Such as iPhone, iPad, iWatch, Mac laptop,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We’ll be using XCode to build our apps, package our code, and install them on a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7533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02-7BD1-4D14-AA8E-22AE55C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FEE9-D4A7-4BB7-BBF2-34A0774C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XCode also come bundled with the iOS simulator </a:t>
            </a:r>
          </a:p>
          <a:p>
            <a:r>
              <a:rPr lang="en-US" dirty="0"/>
              <a:t>It’s a tool used to run mobile apps directly on your desktop or laptop</a:t>
            </a:r>
          </a:p>
        </p:txBody>
      </p:sp>
    </p:spTree>
    <p:extLst>
      <p:ext uri="{BB962C8B-B14F-4D97-AF65-F5344CB8AC3E}">
        <p14:creationId xmlns:p14="http://schemas.microsoft.com/office/powerpoint/2010/main" val="1403736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3A10-D4EE-412E-9148-89BBD417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HomeBrew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69D3-417C-4076-825A-19C9F3B8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HomeBrew</a:t>
            </a:r>
            <a:r>
              <a:rPr lang="en-US" dirty="0"/>
              <a:t> is a </a:t>
            </a:r>
            <a:r>
              <a:rPr lang="en-US" dirty="0" err="1"/>
              <a:t>MacOSX</a:t>
            </a:r>
            <a:r>
              <a:rPr lang="en-US" dirty="0"/>
              <a:t> dependency management program</a:t>
            </a:r>
          </a:p>
          <a:p>
            <a:r>
              <a:rPr lang="en-US" dirty="0"/>
              <a:t>It used just for one purpose, that is to install Node</a:t>
            </a:r>
          </a:p>
          <a:p>
            <a:r>
              <a:rPr lang="en-US" dirty="0"/>
              <a:t>Yes, you have to install a program just to install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3061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F898-BE60-4305-BDC4-0FE2A602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and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22F2-ED53-416B-9AD4-C7E5F3BF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and NPM are installed at a same time</a:t>
            </a:r>
          </a:p>
          <a:p>
            <a:r>
              <a:rPr lang="en-US" dirty="0"/>
              <a:t>Node is used to run </a:t>
            </a:r>
            <a:r>
              <a:rPr lang="en-US" dirty="0" err="1"/>
              <a:t>Javascript</a:t>
            </a:r>
            <a:r>
              <a:rPr lang="en-US" dirty="0"/>
              <a:t> outside the browser</a:t>
            </a:r>
          </a:p>
          <a:p>
            <a:r>
              <a:rPr lang="en-US" dirty="0"/>
              <a:t>NPM is used for installing and managing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1042237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9539-EC4F-43FE-8DE0-019477BB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56F6-1B47-4421-8A2D-F02DF883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Watchman is a program developed by Facebook for exactly one purpose</a:t>
            </a:r>
          </a:p>
          <a:p>
            <a:r>
              <a:rPr lang="en-US" dirty="0"/>
              <a:t>That is watching files in a hard drive, and noticing when they get changed</a:t>
            </a:r>
          </a:p>
          <a:p>
            <a:r>
              <a:rPr lang="en-US" dirty="0"/>
              <a:t>Watchman will be used by React Native to automatically process changes to our code base, and update the mobile app that we’re working on</a:t>
            </a:r>
          </a:p>
        </p:txBody>
      </p:sp>
    </p:spTree>
    <p:extLst>
      <p:ext uri="{BB962C8B-B14F-4D97-AF65-F5344CB8AC3E}">
        <p14:creationId xmlns:p14="http://schemas.microsoft.com/office/powerpoint/2010/main" val="249139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34DA-22E2-4EB0-A0A8-95CA9FBC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6997-DD0B-4796-921B-DF260A3F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 Native Command Line Interface (RN CLI) has 2 purposes</a:t>
            </a:r>
          </a:p>
          <a:p>
            <a:r>
              <a:rPr lang="en-US" dirty="0"/>
              <a:t>The first is to generate a new React Native project</a:t>
            </a:r>
          </a:p>
          <a:p>
            <a:r>
              <a:rPr lang="en-US" dirty="0"/>
              <a:t>The second is to run the project in iOS or Android (devices or simulator)</a:t>
            </a:r>
          </a:p>
        </p:txBody>
      </p:sp>
    </p:spTree>
    <p:extLst>
      <p:ext uri="{BB962C8B-B14F-4D97-AF65-F5344CB8AC3E}">
        <p14:creationId xmlns:p14="http://schemas.microsoft.com/office/powerpoint/2010/main" val="368018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5515</TotalTime>
  <Words>239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Software Needed </vt:lpstr>
      <vt:lpstr>What We Need</vt:lpstr>
      <vt:lpstr>XCode</vt:lpstr>
      <vt:lpstr>XCode</vt:lpstr>
      <vt:lpstr>HomeBrew</vt:lpstr>
      <vt:lpstr>NodeJS and NPM</vt:lpstr>
      <vt:lpstr>Watchman</vt:lpstr>
      <vt:lpstr>React Native Command Line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381</cp:revision>
  <dcterms:created xsi:type="dcterms:W3CDTF">2015-11-07T11:59:24Z</dcterms:created>
  <dcterms:modified xsi:type="dcterms:W3CDTF">2017-08-29T03:01:11Z</dcterms:modified>
</cp:coreProperties>
</file>