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99" r:id="rId2"/>
    <p:sldId id="302" r:id="rId3"/>
    <p:sldId id="303" r:id="rId4"/>
    <p:sldId id="304" r:id="rId5"/>
    <p:sldId id="305" r:id="rId6"/>
    <p:sldId id="306" r:id="rId7"/>
    <p:sldId id="308" r:id="rId8"/>
    <p:sldId id="307" r:id="rId9"/>
    <p:sldId id="309" r:id="rId10"/>
    <p:sldId id="310" r:id="rId1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8" d="100"/>
          <a:sy n="68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github.io/react-native/releases/next/docs/getting-starte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Homebrew/install/master/install" TargetMode="External"/><Relationship Id="rId2" Type="http://schemas.openxmlformats.org/officeDocument/2006/relationships/hyperlink" Target="https://brew.s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/>
              <a:t>Installing Software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8" y="3161210"/>
            <a:ext cx="7026813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1506-7588-4643-B677-D2F7A451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Native Command Line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C1B28-B90C-4F08-A519-9A9AE76B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lastly, you can install RN CLI using this script and run it on Terminal :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-g react-native-cli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 have permission error, you can run :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install -g react-native-cli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14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Guide will be based on the Getting Started page in React Native’s site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https://facebook.github.io/react-native/releases/next/docs/getting-started.html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75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7672-5413-4F2A-9AE8-C5F335A8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B10D-8278-4C21-B30C-3D24647B0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download the XCode from the App Store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1B9D0-8168-479F-AAE8-8B2803D1B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4" y="2454793"/>
            <a:ext cx="5248381" cy="400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9320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8B44-022C-4156-9904-FD550447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AB4E-8A20-4BD9-A55C-87BCEA444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note that even though you have installed XCode before, please make sure that you have installed the latest version of it</a:t>
            </a:r>
          </a:p>
          <a:p>
            <a:r>
              <a:rPr lang="en-US" dirty="0"/>
              <a:t>It may causing some error in the future if you have an older version of XCode</a:t>
            </a:r>
          </a:p>
        </p:txBody>
      </p:sp>
    </p:spTree>
    <p:extLst>
      <p:ext uri="{BB962C8B-B14F-4D97-AF65-F5344CB8AC3E}">
        <p14:creationId xmlns:p14="http://schemas.microsoft.com/office/powerpoint/2010/main" val="1875384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ECB6-0134-4218-9755-B5FB6529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HomeBrew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B03DB-B295-433C-BBC7-5AA5ADD75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HomeBrew</a:t>
            </a:r>
            <a:r>
              <a:rPr lang="en-US" dirty="0"/>
              <a:t> from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https://brew.sh/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Copy and run this script on Terminal</a:t>
            </a:r>
          </a:p>
          <a:p>
            <a:pPr marL="0" indent="0">
              <a:buNone/>
            </a:pPr>
            <a:r>
              <a:rPr lang="de-DE" dirty="0"/>
              <a:t>/usr/bin/ruby -e “$(curl -fsSL </a:t>
            </a:r>
            <a:r>
              <a:rPr lang="de-DE" dirty="0">
                <a:hlinkClick r:id="rId3"/>
              </a:rPr>
              <a:t>https://raw.githubusercontent.com/Homebrew/install/master/install</a:t>
            </a:r>
            <a:r>
              <a:rPr lang="de-DE" dirty="0"/>
              <a:t>)“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806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A205-B562-4030-94DA-602795E0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HomeBrew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BBA55-AF75-4F30-8610-1327934F0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</a:t>
            </a:r>
            <a:r>
              <a:rPr lang="en-US" dirty="0" err="1"/>
              <a:t>HomeBrew</a:t>
            </a:r>
            <a:r>
              <a:rPr lang="en-US" dirty="0"/>
              <a:t> already installed, you can update it by running this script on Terminal</a:t>
            </a:r>
          </a:p>
          <a:p>
            <a:pPr marL="0" indent="0">
              <a:buNone/>
            </a:pPr>
            <a:r>
              <a:rPr lang="en-US" dirty="0"/>
              <a:t>brew update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check if you have successfully installed </a:t>
            </a:r>
            <a:r>
              <a:rPr lang="en-US" dirty="0" err="1"/>
              <a:t>HomeBrew</a:t>
            </a:r>
            <a:r>
              <a:rPr lang="en-US" dirty="0"/>
              <a:t> by running this script on Terminal :</a:t>
            </a:r>
          </a:p>
          <a:p>
            <a:pPr marL="0" indent="0">
              <a:buNone/>
            </a:pPr>
            <a:r>
              <a:rPr lang="en-US" dirty="0"/>
              <a:t>brew --version</a:t>
            </a:r>
          </a:p>
        </p:txBody>
      </p:sp>
    </p:spTree>
    <p:extLst>
      <p:ext uri="{BB962C8B-B14F-4D97-AF65-F5344CB8AC3E}">
        <p14:creationId xmlns:p14="http://schemas.microsoft.com/office/powerpoint/2010/main" val="226650003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E7CF-8B58-4DDA-AE11-5F28131F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A8C29-EC03-4857-BB99-93902DF1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Node, you can download it from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https://nodejs.org/en/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Select the Latest Features (the “right” one)</a:t>
            </a:r>
          </a:p>
          <a:p>
            <a:r>
              <a:rPr lang="en-US" dirty="0"/>
              <a:t>After you installed it, you can skip the NodeJS installation section in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14760437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B2AB-8EB8-4EBE-B2FF-FF296E6E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0975-2E5F-4A71-979B-DE2FAD82C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successfully installing </a:t>
            </a:r>
            <a:r>
              <a:rPr lang="en-US" dirty="0" err="1"/>
              <a:t>HomeBrew</a:t>
            </a:r>
            <a:r>
              <a:rPr lang="en-US" dirty="0"/>
              <a:t>, now you can install Node</a:t>
            </a:r>
          </a:p>
          <a:p>
            <a:r>
              <a:rPr lang="en-US" dirty="0"/>
              <a:t>Run this script from terminal</a:t>
            </a:r>
          </a:p>
          <a:p>
            <a:pPr marL="0" indent="0">
              <a:buNone/>
            </a:pPr>
            <a:r>
              <a:rPr lang="en-US" dirty="0"/>
              <a:t>brew install node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you can check if the installing process is success by running this script on Terminal</a:t>
            </a:r>
          </a:p>
          <a:p>
            <a:pPr marL="0" indent="0">
              <a:buNone/>
            </a:pPr>
            <a:r>
              <a:rPr lang="en-US" dirty="0"/>
              <a:t>node --version</a:t>
            </a:r>
          </a:p>
        </p:txBody>
      </p:sp>
    </p:spTree>
    <p:extLst>
      <p:ext uri="{BB962C8B-B14F-4D97-AF65-F5344CB8AC3E}">
        <p14:creationId xmlns:p14="http://schemas.microsoft.com/office/powerpoint/2010/main" val="28143606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0759-0807-4638-9380-78245BE6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A140B-14AC-43B0-8A7A-C251B472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it by running the script</a:t>
            </a:r>
          </a:p>
          <a:p>
            <a:pPr marL="0" indent="0">
              <a:buNone/>
            </a:pPr>
            <a:r>
              <a:rPr lang="en-US" dirty="0"/>
              <a:t>brew install watchman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 if you’ve already installed it, you can update using</a:t>
            </a:r>
          </a:p>
          <a:p>
            <a:pPr marL="0" indent="0">
              <a:buNone/>
            </a:pPr>
            <a:r>
              <a:rPr lang="en-US" dirty="0"/>
              <a:t>brew upgrade watchman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9358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5639</TotalTime>
  <Words>325</Words>
  <Application>Microsoft Office PowerPoint</Application>
  <PresentationFormat>On-screen Show (4:3)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Installing Software </vt:lpstr>
      <vt:lpstr>Intro</vt:lpstr>
      <vt:lpstr>XCode</vt:lpstr>
      <vt:lpstr>XCode</vt:lpstr>
      <vt:lpstr>HomeBrew</vt:lpstr>
      <vt:lpstr>HomeBrew</vt:lpstr>
      <vt:lpstr>UPDATE</vt:lpstr>
      <vt:lpstr>NodeJS</vt:lpstr>
      <vt:lpstr>Watchman</vt:lpstr>
      <vt:lpstr>React Native Command Line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386</cp:revision>
  <dcterms:created xsi:type="dcterms:W3CDTF">2015-11-07T11:59:24Z</dcterms:created>
  <dcterms:modified xsi:type="dcterms:W3CDTF">2017-08-29T03:06:47Z</dcterms:modified>
</cp:coreProperties>
</file>