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99" r:id="rId2"/>
    <p:sldId id="300" r:id="rId3"/>
    <p:sldId id="301" r:id="rId4"/>
    <p:sldId id="302" r:id="rId5"/>
    <p:sldId id="303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8" d="100"/>
          <a:sy n="68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77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Creating Your First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8" y="3161210"/>
            <a:ext cx="5788857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DB4BA2-8D68-4697-A515-7F9094291B98}"/>
              </a:ext>
            </a:extLst>
          </p:cNvPr>
          <p:cNvSpPr/>
          <p:nvPr/>
        </p:nvSpPr>
        <p:spPr>
          <a:xfrm>
            <a:off x="822958" y="4088945"/>
            <a:ext cx="2412611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7E2B-4CFD-44B5-889F-97F618DB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13B55-7B7C-46E1-B6CB-06EB70838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start a new project, it’s better to create a new folder for that project</a:t>
            </a:r>
          </a:p>
          <a:p>
            <a:r>
              <a:rPr lang="en-US" dirty="0"/>
              <a:t>To know where your current directory is, use the command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pwd</a:t>
            </a:r>
            <a:r>
              <a:rPr lang="en-US" dirty="0"/>
              <a:t>”</a:t>
            </a:r>
          </a:p>
          <a:p>
            <a:r>
              <a:rPr lang="en-US" dirty="0"/>
              <a:t>To create a new folder, you can use command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mkdir</a:t>
            </a:r>
            <a:r>
              <a:rPr lang="en-US" dirty="0"/>
              <a:t> [YOUR_FOLDERS_NAME]”</a:t>
            </a:r>
          </a:p>
          <a:p>
            <a:r>
              <a:rPr lang="en-US" dirty="0"/>
              <a:t>And lastly, to go to your newly created folder, use</a:t>
            </a:r>
          </a:p>
          <a:p>
            <a:pPr marL="0" indent="0">
              <a:buNone/>
            </a:pPr>
            <a:r>
              <a:rPr lang="en-US" dirty="0"/>
              <a:t>“cd [YOUR_FOLDERS_NAME]”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42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DCEC-0EC8-45F1-AB1B-FABDE8FE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26C7F-707F-46FD-8356-98DE694BE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your first project, run </a:t>
            </a:r>
          </a:p>
          <a:p>
            <a:pPr marL="0" indent="0">
              <a:buNone/>
            </a:pPr>
            <a:r>
              <a:rPr lang="en-US" dirty="0"/>
              <a:t>“react-native </a:t>
            </a:r>
            <a:r>
              <a:rPr lang="en-US" dirty="0" err="1"/>
              <a:t>init</a:t>
            </a:r>
            <a:r>
              <a:rPr lang="en-US" dirty="0"/>
              <a:t> [YOUR_PROJECT_NAME]”</a:t>
            </a:r>
          </a:p>
        </p:txBody>
      </p:sp>
    </p:spTree>
    <p:extLst>
      <p:ext uri="{BB962C8B-B14F-4D97-AF65-F5344CB8AC3E}">
        <p14:creationId xmlns:p14="http://schemas.microsoft.com/office/powerpoint/2010/main" val="5997924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3200-D2E9-43BB-A45C-A3178770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03108-5F4B-4AA9-9A63-B6C9EB9AD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your project, first, go to your project’s folder using</a:t>
            </a:r>
          </a:p>
          <a:p>
            <a:pPr marL="0" indent="0">
              <a:buNone/>
            </a:pPr>
            <a:r>
              <a:rPr lang="en-US" dirty="0"/>
              <a:t>“cd [YOUR_PROJECT_NAME]”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finally to run your project (iOS Project) on iOS Simulator, use the command</a:t>
            </a:r>
          </a:p>
          <a:p>
            <a:pPr marL="0" indent="0">
              <a:buNone/>
            </a:pPr>
            <a:r>
              <a:rPr lang="en-US" dirty="0"/>
              <a:t>“react-native run-</a:t>
            </a:r>
            <a:r>
              <a:rPr lang="en-US" dirty="0" err="1"/>
              <a:t>ios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516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8571-9A27-4F3E-AF8F-22E2E877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51C6-6C70-46BD-990A-3A6CCEBCE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reason, in some case, when you run the project, the simulator popped up but your apps doesn’t run</a:t>
            </a:r>
          </a:p>
          <a:p>
            <a:r>
              <a:rPr lang="en-US" dirty="0"/>
              <a:t>The quick fix is to just run it manually</a:t>
            </a:r>
          </a:p>
          <a:p>
            <a:r>
              <a:rPr lang="en-US" dirty="0"/>
              <a:t>By clicking the app’s icon on the simulator</a:t>
            </a:r>
          </a:p>
        </p:txBody>
      </p:sp>
    </p:spTree>
    <p:extLst>
      <p:ext uri="{BB962C8B-B14F-4D97-AF65-F5344CB8AC3E}">
        <p14:creationId xmlns:p14="http://schemas.microsoft.com/office/powerpoint/2010/main" val="3080470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5699</TotalTime>
  <Words>186</Words>
  <Application>Microsoft Office PowerPoint</Application>
  <PresentationFormat>On-screen Show (4:3)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Creating Your First Project</vt:lpstr>
      <vt:lpstr>Creating Folder</vt:lpstr>
      <vt:lpstr>Creating Project</vt:lpstr>
      <vt:lpstr>Running Your Project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390</cp:revision>
  <dcterms:created xsi:type="dcterms:W3CDTF">2015-11-07T11:59:24Z</dcterms:created>
  <dcterms:modified xsi:type="dcterms:W3CDTF">2017-08-29T03:07:16Z</dcterms:modified>
</cp:coreProperties>
</file>