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Software </a:t>
            </a:r>
            <a:r>
              <a:rPr lang="en-US" dirty="0"/>
              <a:t>Needed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5690384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BA6B-64AA-4579-8409-C908F7FB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A4C3A-2425-479B-B6E3-4DD5D285A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1690689"/>
            <a:ext cx="2903439" cy="17839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780C8-6E47-45D0-95FE-337BFE387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05" y="1898399"/>
            <a:ext cx="3991653" cy="1368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7CBFF4-2F35-48E5-A235-1FF894A9B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6" y="3935225"/>
            <a:ext cx="4538820" cy="1533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3D3CA9-C8F1-485B-8592-6522FF786B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17" y="3688529"/>
            <a:ext cx="2373033" cy="17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66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1668-87B3-4958-91C4-36C0F49C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F6F4-C218-404B-BC76-9EDE437B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SDK is required to build any Android apps (not only for React Native alone)</a:t>
            </a:r>
          </a:p>
          <a:p>
            <a:r>
              <a:rPr lang="en-US" dirty="0"/>
              <a:t>You can download it from here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http://www.oracle.com/technetwork/java/javase/downloads/jdk8-downloads-2133151.html</a:t>
            </a:r>
            <a:endParaRPr lang="en-US" dirty="0"/>
          </a:p>
          <a:p>
            <a:r>
              <a:rPr lang="en-US" dirty="0"/>
              <a:t>Make sure that you choose the same installer type as your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5930162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B48E-C062-4D91-B376-F9381A0D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8985-3A72-4471-B707-C3D2150D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is used to run </a:t>
            </a:r>
            <a:r>
              <a:rPr lang="en-US" dirty="0" err="1"/>
              <a:t>Javascript</a:t>
            </a:r>
            <a:r>
              <a:rPr lang="en-US" dirty="0"/>
              <a:t> outside the browser</a:t>
            </a:r>
          </a:p>
          <a:p>
            <a:r>
              <a:rPr lang="en-US" dirty="0"/>
              <a:t>We’re installing Node for 2 purposes</a:t>
            </a:r>
          </a:p>
          <a:p>
            <a:r>
              <a:rPr lang="en-US" dirty="0"/>
              <a:t>First we need to use Node to generate our application bundles</a:t>
            </a:r>
          </a:p>
          <a:p>
            <a:r>
              <a:rPr lang="en-US" dirty="0"/>
              <a:t>It takes all the </a:t>
            </a:r>
            <a:r>
              <a:rPr lang="en-US" dirty="0" err="1"/>
              <a:t>Javascript</a:t>
            </a:r>
            <a:r>
              <a:rPr lang="en-US" dirty="0"/>
              <a:t> we write and stuff it down all into one file to be run on Android device</a:t>
            </a:r>
          </a:p>
          <a:p>
            <a:r>
              <a:rPr lang="en-US" dirty="0"/>
              <a:t>The second we use Node for package management</a:t>
            </a:r>
          </a:p>
          <a:p>
            <a:r>
              <a:rPr lang="en-US" dirty="0"/>
              <a:t>It help us to download the third party plugin to help us build our app</a:t>
            </a:r>
          </a:p>
        </p:txBody>
      </p:sp>
    </p:spTree>
    <p:extLst>
      <p:ext uri="{BB962C8B-B14F-4D97-AF65-F5344CB8AC3E}">
        <p14:creationId xmlns:p14="http://schemas.microsoft.com/office/powerpoint/2010/main" val="3893829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EC89-1B18-4C71-BC7D-F7D62CF5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0119-2571-4D66-9CC7-14F2379A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it from here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Pick the Latest Features</a:t>
            </a:r>
          </a:p>
        </p:txBody>
      </p:sp>
    </p:spTree>
    <p:extLst>
      <p:ext uri="{BB962C8B-B14F-4D97-AF65-F5344CB8AC3E}">
        <p14:creationId xmlns:p14="http://schemas.microsoft.com/office/powerpoint/2010/main" val="29677331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B7C4-7169-4775-BA3D-0A2421D9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EDB5-CBE7-4CA0-97CE-3466C6E2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Python 2 from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choose version 2 (not the 3)</a:t>
            </a:r>
          </a:p>
        </p:txBody>
      </p:sp>
    </p:spTree>
    <p:extLst>
      <p:ext uri="{BB962C8B-B14F-4D97-AF65-F5344CB8AC3E}">
        <p14:creationId xmlns:p14="http://schemas.microsoft.com/office/powerpoint/2010/main" val="4221216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162A-B8F0-471B-A492-2E3AA5A3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9692-966F-4FB3-B0DC-1CBFDF5D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Native's build system is 100% based on Python</a:t>
            </a:r>
          </a:p>
          <a:p>
            <a:r>
              <a:rPr lang="en-US" dirty="0"/>
              <a:t>It is used to compile your source code and serve it during development mode</a:t>
            </a:r>
          </a:p>
          <a:p>
            <a:r>
              <a:rPr lang="en-US" dirty="0"/>
              <a:t>Note that Python 3 will currently not work when initializing a React Native project.</a:t>
            </a:r>
          </a:p>
        </p:txBody>
      </p:sp>
    </p:spTree>
    <p:extLst>
      <p:ext uri="{BB962C8B-B14F-4D97-AF65-F5344CB8AC3E}">
        <p14:creationId xmlns:p14="http://schemas.microsoft.com/office/powerpoint/2010/main" val="355378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238-19A5-416A-98DE-101FBEB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49A1-2895-4589-B563-507CAB0C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Android Studio from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69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5603</TotalTime>
  <Words>246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Software Needed </vt:lpstr>
      <vt:lpstr>What We Need</vt:lpstr>
      <vt:lpstr>Java SDK</vt:lpstr>
      <vt:lpstr>NodeJS</vt:lpstr>
      <vt:lpstr>NodeJS</vt:lpstr>
      <vt:lpstr>Python 2</vt:lpstr>
      <vt:lpstr>Python 2 </vt:lpstr>
      <vt:lpstr>Android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391</cp:revision>
  <dcterms:created xsi:type="dcterms:W3CDTF">2015-11-07T11:59:24Z</dcterms:created>
  <dcterms:modified xsi:type="dcterms:W3CDTF">2017-08-29T03:29:38Z</dcterms:modified>
</cp:coreProperties>
</file>