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Android Studio And</a:t>
            </a:r>
            <a:br>
              <a:rPr lang="en-US" dirty="0"/>
            </a:br>
            <a:r>
              <a:rPr lang="en-US" dirty="0"/>
              <a:t>RN CLI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635156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3E7AD-67EE-4139-8415-229B4F62DF8F}"/>
              </a:ext>
            </a:extLst>
          </p:cNvPr>
          <p:cNvSpPr/>
          <p:nvPr/>
        </p:nvSpPr>
        <p:spPr>
          <a:xfrm>
            <a:off x="822959" y="4088945"/>
            <a:ext cx="569038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033F-1B99-43D8-9E4A-9B3FCA3D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35A8-F2BD-47BE-AF6A-EE384E16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Native CLI has 2 purpose, that is :</a:t>
            </a:r>
          </a:p>
          <a:p>
            <a:pPr lvl="1"/>
            <a:r>
              <a:rPr lang="en-US" sz="2400" dirty="0"/>
              <a:t>It generates new project </a:t>
            </a:r>
          </a:p>
          <a:p>
            <a:pPr lvl="1"/>
            <a:r>
              <a:rPr lang="en-US" sz="2400" dirty="0"/>
              <a:t>It will test our project inside the Android Simulator</a:t>
            </a:r>
          </a:p>
          <a:p>
            <a:pPr lvl="1"/>
            <a:endParaRPr lang="en-US" sz="2400" dirty="0"/>
          </a:p>
          <a:p>
            <a:pPr marL="228600" lvl="1"/>
            <a:r>
              <a:rPr lang="en-US" sz="2400" dirty="0"/>
              <a:t>Install it by running</a:t>
            </a:r>
          </a:p>
          <a:p>
            <a:pPr marL="0" lvl="1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-g react-native-cli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8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F38A-7449-43A8-ACAA-88BED862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5470-374A-4F95-8253-144D205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project, first, change the current folder in Command Prompt to your desired folder</a:t>
            </a:r>
          </a:p>
          <a:p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cd C:\Users\[YOUR_COMPUTER’S_USERNAME]\ReactNativeProject</a:t>
            </a:r>
          </a:p>
        </p:txBody>
      </p:sp>
    </p:spTree>
    <p:extLst>
      <p:ext uri="{BB962C8B-B14F-4D97-AF65-F5344CB8AC3E}">
        <p14:creationId xmlns:p14="http://schemas.microsoft.com/office/powerpoint/2010/main" val="3060599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F7F-ADF0-465A-8ABE-ABAF580A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DECA-B20C-45C4-960D-A7093F7D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project, run this script on command prompt</a:t>
            </a:r>
          </a:p>
          <a:p>
            <a:pPr marL="0" indent="0">
              <a:buNone/>
            </a:pPr>
            <a:r>
              <a:rPr lang="en-US" dirty="0"/>
              <a:t>react-native </a:t>
            </a:r>
            <a:r>
              <a:rPr lang="en-US" dirty="0" err="1"/>
              <a:t>init</a:t>
            </a:r>
            <a:r>
              <a:rPr lang="en-US" dirty="0"/>
              <a:t> [YOUR_PROJECT_NAME]</a:t>
            </a:r>
          </a:p>
        </p:txBody>
      </p:sp>
    </p:spTree>
    <p:extLst>
      <p:ext uri="{BB962C8B-B14F-4D97-AF65-F5344CB8AC3E}">
        <p14:creationId xmlns:p14="http://schemas.microsoft.com/office/powerpoint/2010/main" val="7727917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5650</TotalTime>
  <Words>103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Android Studio And RN CLI Installation</vt:lpstr>
      <vt:lpstr>React Native Command Line Interface</vt:lpstr>
      <vt:lpstr>Creating Project</vt:lpstr>
      <vt:lpstr>Creating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398</cp:revision>
  <dcterms:created xsi:type="dcterms:W3CDTF">2015-11-07T11:59:24Z</dcterms:created>
  <dcterms:modified xsi:type="dcterms:W3CDTF">2017-08-29T07:04:46Z</dcterms:modified>
</cp:coreProperties>
</file>