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Emulator Creation And</a:t>
            </a:r>
            <a:br>
              <a:rPr lang="en-US" dirty="0"/>
            </a:br>
            <a:r>
              <a:rPr lang="en-US" dirty="0"/>
              <a:t>System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0"/>
            <a:ext cx="7336303" cy="11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3E7AD-67EE-4139-8415-229B4F62DF8F}"/>
              </a:ext>
            </a:extLst>
          </p:cNvPr>
          <p:cNvSpPr/>
          <p:nvPr/>
        </p:nvSpPr>
        <p:spPr>
          <a:xfrm>
            <a:off x="822959" y="4088945"/>
            <a:ext cx="5479367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73EA-0205-4E94-AB8C-74DCAC2A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A5C3-9175-4591-A952-ED3F15B0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/>
          <a:lstStyle/>
          <a:p>
            <a:r>
              <a:rPr lang="en-US" dirty="0"/>
              <a:t>Fill the “Variable Value” with the path of your JDK by clicking the “Browse Directory” button</a:t>
            </a:r>
          </a:p>
          <a:p>
            <a:r>
              <a:rPr lang="en-US" dirty="0"/>
              <a:t>Click OK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EEDC3-19AE-4D97-A5FE-B29AFFBF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72" y="3590448"/>
            <a:ext cx="7519856" cy="18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9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9551-CBE9-4996-B9D6-F3E384A0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45D4-5448-4F8C-83A6-435D22D4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986747" cy="4168775"/>
          </a:xfrm>
        </p:spPr>
        <p:txBody>
          <a:bodyPr/>
          <a:lstStyle/>
          <a:p>
            <a:r>
              <a:rPr lang="en-US" dirty="0"/>
              <a:t>The second one, add a value to the already-have “Path” variable</a:t>
            </a:r>
          </a:p>
          <a:p>
            <a:r>
              <a:rPr lang="en-US" dirty="0"/>
              <a:t>It can be done by clicking the “Path” variable and then click the “Edit” button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05013-DA43-4B4C-B726-A2FF38EE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419" y="1226456"/>
            <a:ext cx="4827678" cy="45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8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B1CA-1852-475F-B533-A6D8AF2F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EFF0-0397-4E9E-972E-13700275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“New”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A3362-7729-4ACE-88B7-8187FF89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739" y="1420838"/>
            <a:ext cx="4595611" cy="435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5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649C-4348-4683-B5A7-6B6962F1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9699-707A-4E42-86A1-2CB9F1DD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path where your Android SDK’s “platform-tools” is saved</a:t>
            </a:r>
          </a:p>
          <a:p>
            <a:r>
              <a:rPr lang="en-US" dirty="0"/>
              <a:t>In this case, you can find it in</a:t>
            </a:r>
          </a:p>
          <a:p>
            <a:pPr marL="0" indent="0">
              <a:buNone/>
            </a:pPr>
            <a:r>
              <a:rPr lang="en-US" dirty="0"/>
              <a:t>C:\Users\[YOUR_COMPUTER’S_USERNAME]\AppData\Local\Android\sdk\platform-tools</a:t>
            </a:r>
          </a:p>
        </p:txBody>
      </p:sp>
    </p:spTree>
    <p:extLst>
      <p:ext uri="{BB962C8B-B14F-4D97-AF65-F5344CB8AC3E}">
        <p14:creationId xmlns:p14="http://schemas.microsoft.com/office/powerpoint/2010/main" val="129966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649C-4348-4683-B5A7-6B6962F1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82B48A-75F9-4C5E-9382-3DD283802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847" y="1690689"/>
            <a:ext cx="4368306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7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5EA7-7B32-420A-8F57-B2524D9C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0DA5-E5B9-4AC6-A3CD-8C50FD77C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OK until the dialog disappeared</a:t>
            </a:r>
          </a:p>
        </p:txBody>
      </p:sp>
    </p:spTree>
    <p:extLst>
      <p:ext uri="{BB962C8B-B14F-4D97-AF65-F5344CB8AC3E}">
        <p14:creationId xmlns:p14="http://schemas.microsoft.com/office/powerpoint/2010/main" val="272850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FC6C-0BED-46F8-9E8A-0FFAEA1D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6D04-B059-4FEF-BBF1-34569AD5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Restart your command prompt</a:t>
            </a:r>
          </a:p>
          <a:p>
            <a:r>
              <a:rPr lang="en-US" dirty="0"/>
              <a:t>Open it again by running it as administrator</a:t>
            </a:r>
          </a:p>
          <a:p>
            <a:r>
              <a:rPr lang="en-US" dirty="0"/>
              <a:t>Change the directory to the folder where your project reside, in this case run</a:t>
            </a:r>
          </a:p>
          <a:p>
            <a:pPr marL="0" indent="0">
              <a:buNone/>
            </a:pPr>
            <a:r>
              <a:rPr lang="en-US" dirty="0"/>
              <a:t>cd C:\Users\[YOUR_COMPUTER’S_USERNAME]\ReactNativeProject\[YOUR_PROJECT’S_NAME]</a:t>
            </a:r>
          </a:p>
        </p:txBody>
      </p:sp>
    </p:spTree>
    <p:extLst>
      <p:ext uri="{BB962C8B-B14F-4D97-AF65-F5344CB8AC3E}">
        <p14:creationId xmlns:p14="http://schemas.microsoft.com/office/powerpoint/2010/main" val="194566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FC6C-0BED-46F8-9E8A-0FFAEA1D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6D04-B059-4FEF-BBF1-34569AD5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your project, run the script</a:t>
            </a:r>
          </a:p>
          <a:p>
            <a:pPr marL="0" indent="0">
              <a:buNone/>
            </a:pPr>
            <a:r>
              <a:rPr lang="en-US" dirty="0"/>
              <a:t>react-native run-android</a:t>
            </a:r>
          </a:p>
        </p:txBody>
      </p:sp>
    </p:spTree>
    <p:extLst>
      <p:ext uri="{BB962C8B-B14F-4D97-AF65-F5344CB8AC3E}">
        <p14:creationId xmlns:p14="http://schemas.microsoft.com/office/powerpoint/2010/main" val="51444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DB17-B449-46C1-B438-E5E55C44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8BC3-373C-4234-B508-BEEFFDED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successfully create the project, there are some steps that have to be done before we can run it in emulator</a:t>
            </a:r>
          </a:p>
        </p:txBody>
      </p:sp>
    </p:spTree>
    <p:extLst>
      <p:ext uri="{BB962C8B-B14F-4D97-AF65-F5344CB8AC3E}">
        <p14:creationId xmlns:p14="http://schemas.microsoft.com/office/powerpoint/2010/main" val="276391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0FD4-AC09-40FB-AEBB-C4D0B68E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2948-8D78-4701-98A0-ED499E22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Android Studio</a:t>
            </a:r>
          </a:p>
          <a:p>
            <a:r>
              <a:rPr lang="en-US" dirty="0"/>
              <a:t>Click “Open an existing Android Studio project”</a:t>
            </a:r>
          </a:p>
          <a:p>
            <a:r>
              <a:rPr lang="en-US" dirty="0"/>
              <a:t>Navigate to the folder where the app created before</a:t>
            </a:r>
          </a:p>
          <a:p>
            <a:r>
              <a:rPr lang="en-US" dirty="0"/>
              <a:t>Choose the “Android” folder inside your app’s folder</a:t>
            </a:r>
          </a:p>
          <a:p>
            <a:r>
              <a:rPr lang="en-US" dirty="0"/>
              <a:t>Click OK</a:t>
            </a:r>
          </a:p>
        </p:txBody>
      </p:sp>
    </p:spTree>
    <p:extLst>
      <p:ext uri="{BB962C8B-B14F-4D97-AF65-F5344CB8AC3E}">
        <p14:creationId xmlns:p14="http://schemas.microsoft.com/office/powerpoint/2010/main" val="429086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0FD4-AC09-40FB-AEBB-C4D0B68E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2948-8D78-4701-98A0-ED499E22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an error or “Failed to Sync” error, just click the solution (Install missing ……) and follow the instruction</a:t>
            </a:r>
          </a:p>
          <a:p>
            <a:r>
              <a:rPr lang="en-US" dirty="0"/>
              <a:t>Do that until no more error occurred</a:t>
            </a:r>
          </a:p>
        </p:txBody>
      </p:sp>
    </p:spTree>
    <p:extLst>
      <p:ext uri="{BB962C8B-B14F-4D97-AF65-F5344CB8AC3E}">
        <p14:creationId xmlns:p14="http://schemas.microsoft.com/office/powerpoint/2010/main" val="182339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0FD4-AC09-40FB-AEBB-C4D0B68E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2948-8D78-4701-98A0-ED499E22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Android Studio, click Tools </a:t>
            </a:r>
            <a:r>
              <a:rPr lang="en-US" dirty="0">
                <a:sym typeface="Wingdings" panose="05000000000000000000" pitchFamily="2" charset="2"/>
              </a:rPr>
              <a:t> Android  AVD Manager</a:t>
            </a:r>
          </a:p>
          <a:p>
            <a:r>
              <a:rPr lang="en-US" dirty="0">
                <a:sym typeface="Wingdings" panose="05000000000000000000" pitchFamily="2" charset="2"/>
              </a:rPr>
              <a:t>Click “Create Virtual Device”</a:t>
            </a:r>
          </a:p>
          <a:p>
            <a:r>
              <a:rPr lang="en-US" dirty="0">
                <a:sym typeface="Wingdings" panose="05000000000000000000" pitchFamily="2" charset="2"/>
              </a:rPr>
              <a:t>Choose a device definition, anything you like</a:t>
            </a:r>
          </a:p>
          <a:p>
            <a:r>
              <a:rPr lang="en-US" dirty="0">
                <a:sym typeface="Wingdings" panose="05000000000000000000" pitchFamily="2" charset="2"/>
              </a:rPr>
              <a:t>Select a system image, anything you like, but make sure to choose the one that have “with Google APIs”</a:t>
            </a:r>
          </a:p>
          <a:p>
            <a:r>
              <a:rPr lang="en-US" dirty="0">
                <a:sym typeface="Wingdings" panose="05000000000000000000" pitchFamily="2" charset="2"/>
              </a:rPr>
              <a:t>Next you can change the device information, but that is optional</a:t>
            </a:r>
          </a:p>
          <a:p>
            <a:r>
              <a:rPr lang="en-US" dirty="0">
                <a:sym typeface="Wingdings" panose="05000000000000000000" pitchFamily="2" charset="2"/>
              </a:rPr>
              <a:t>Last thing you can click “Finish”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BEF2-88BF-449D-9EB5-30568CDE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3ABDD-7937-4D99-8993-F76253BC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run the emulator by pressing the “Play” button</a:t>
            </a:r>
          </a:p>
          <a:p>
            <a:r>
              <a:rPr lang="en-US" dirty="0"/>
              <a:t>That is the green triangle button in the “Actions” column</a:t>
            </a:r>
          </a:p>
          <a:p>
            <a:r>
              <a:rPr lang="en-US" dirty="0"/>
              <a:t>Wait until the emulator is fully running</a:t>
            </a:r>
          </a:p>
        </p:txBody>
      </p:sp>
    </p:spTree>
    <p:extLst>
      <p:ext uri="{BB962C8B-B14F-4D97-AF65-F5344CB8AC3E}">
        <p14:creationId xmlns:p14="http://schemas.microsoft.com/office/powerpoint/2010/main" val="249047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893F-49D8-4B0A-B287-0501C7AF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5500-0C17-467D-9AF3-71FC1B6A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562328" cy="4168775"/>
          </a:xfrm>
        </p:spPr>
        <p:txBody>
          <a:bodyPr/>
          <a:lstStyle/>
          <a:p>
            <a:r>
              <a:rPr lang="en-US" dirty="0"/>
              <a:t>Open Advanced System Settings by searching it in the start menu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C444E-99EF-4C0D-873D-4049D0F6E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739" y="1379569"/>
            <a:ext cx="2958611" cy="46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1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AD47-2FA4-416C-810F-DC5549F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65BF-901A-48C1-B709-B4816792E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704199" cy="4168775"/>
          </a:xfrm>
        </p:spPr>
        <p:txBody>
          <a:bodyPr/>
          <a:lstStyle/>
          <a:p>
            <a:r>
              <a:rPr lang="en-US" dirty="0"/>
              <a:t>Click the “Advanced” tab and then click the “Environments Variable” button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D7695-BD2C-4B7D-8CEE-06EC7D7B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5" y="1425452"/>
            <a:ext cx="38957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4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73EA-0205-4E94-AB8C-74DCAC2A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A5C3-9175-4591-A952-ED3F15B0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789799" cy="4168775"/>
          </a:xfrm>
        </p:spPr>
        <p:txBody>
          <a:bodyPr/>
          <a:lstStyle/>
          <a:p>
            <a:r>
              <a:rPr lang="en-US" dirty="0"/>
              <a:t>You have to add 2 Environment Variables</a:t>
            </a:r>
          </a:p>
          <a:p>
            <a:r>
              <a:rPr lang="en-US" dirty="0"/>
              <a:t>The first one is JAVA_HOME</a:t>
            </a:r>
          </a:p>
          <a:p>
            <a:r>
              <a:rPr lang="en-US" dirty="0"/>
              <a:t>To do that, click New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4C56B-CDA2-4149-97F9-A02CA4414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614" y="1308296"/>
            <a:ext cx="4780736" cy="45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5818</TotalTime>
  <Words>449</Words>
  <Application>Microsoft Office PowerPoint</Application>
  <PresentationFormat>On-screen Show (4:3)</PresentationFormat>
  <Paragraphs>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Wingdings</vt:lpstr>
      <vt:lpstr>Office Theme</vt:lpstr>
      <vt:lpstr>Emulator Creation And System Variables</vt:lpstr>
      <vt:lpstr>Introduction</vt:lpstr>
      <vt:lpstr>Setting Up The Emulator</vt:lpstr>
      <vt:lpstr>Setting Up The Emulator</vt:lpstr>
      <vt:lpstr>Setting Up The Emulator</vt:lpstr>
      <vt:lpstr>Running The Emulator</vt:lpstr>
      <vt:lpstr>Add Environment Variables</vt:lpstr>
      <vt:lpstr>Add Environment Variables</vt:lpstr>
      <vt:lpstr>Add Environment Variables</vt:lpstr>
      <vt:lpstr>Add Environment Variables</vt:lpstr>
      <vt:lpstr>Add Environment Variables</vt:lpstr>
      <vt:lpstr>Add Environment Variables</vt:lpstr>
      <vt:lpstr>Add Environment Variables</vt:lpstr>
      <vt:lpstr>Add Environment Variables</vt:lpstr>
      <vt:lpstr>Add Environment Variables</vt:lpstr>
      <vt:lpstr>Finishing Up</vt:lpstr>
      <vt:lpstr>Finishing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407</cp:revision>
  <dcterms:created xsi:type="dcterms:W3CDTF">2015-11-07T11:59:24Z</dcterms:created>
  <dcterms:modified xsi:type="dcterms:W3CDTF">2017-08-29T07:06:46Z</dcterms:modified>
</cp:coreProperties>
</file>