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68" d="100"/>
          <a:sy n="68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ESLint</a:t>
            </a:r>
            <a:r>
              <a:rPr lang="en-US" dirty="0"/>
              <a:t> Setup</a:t>
            </a:r>
            <a:br>
              <a:rPr lang="en-US" dirty="0"/>
            </a:br>
            <a:r>
              <a:rPr lang="en-US" dirty="0"/>
              <a:t>And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3161210"/>
            <a:ext cx="4044463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7E704-F52E-453E-A237-46FC9F83A5F9}"/>
              </a:ext>
            </a:extLst>
          </p:cNvPr>
          <p:cNvSpPr/>
          <p:nvPr/>
        </p:nvSpPr>
        <p:spPr>
          <a:xfrm>
            <a:off x="822958" y="4088945"/>
            <a:ext cx="4635307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CD8E-F631-43CB-AFD0-991463A7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CD2B5-5333-4EB9-B7B3-7D7C59E95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ESLint</a:t>
            </a:r>
            <a:r>
              <a:rPr lang="en-US" dirty="0"/>
              <a:t> is a tool for validating </a:t>
            </a:r>
            <a:r>
              <a:rPr lang="en-US" dirty="0" err="1"/>
              <a:t>Javascript</a:t>
            </a:r>
            <a:r>
              <a:rPr lang="en-US" dirty="0"/>
              <a:t> code that you write in the code editor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5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8F96-3A62-4712-A190-4E3BD4AD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D9371-FA42-46DC-9A71-6393BED94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84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60CDB-64B1-44C2-8E6B-4A7EC67D0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150A250-1D5D-487D-AC20-B01AB0A93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684" y="1308712"/>
            <a:ext cx="5564632" cy="464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5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8D66-A208-4BE6-84A4-AD1828CC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59C35-8EF2-45E5-AE56-2A8D8A41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has an ecosystem of different packages that we can download and install inside it to enhance the behavior of the editor</a:t>
            </a:r>
          </a:p>
          <a:p>
            <a:r>
              <a:rPr lang="en-US" dirty="0"/>
              <a:t>One such plugin that we can install is called Linter. Simply Linter, not </a:t>
            </a:r>
            <a:r>
              <a:rPr lang="en-US" dirty="0" err="1"/>
              <a:t>ESLint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2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7956-ED8C-4531-A64F-B9033A6A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A6C11-5A69-4225-B517-3CBE6EFB2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Linter is some underlying functionality inside of code editor that allows us to plug in different linters.</a:t>
            </a:r>
          </a:p>
          <a:p>
            <a:r>
              <a:rPr lang="en-US" dirty="0"/>
              <a:t>So </a:t>
            </a:r>
            <a:r>
              <a:rPr lang="en-US" dirty="0" err="1"/>
              <a:t>ESLint</a:t>
            </a:r>
            <a:r>
              <a:rPr lang="en-US" dirty="0"/>
              <a:t> is not the only linting system out there</a:t>
            </a:r>
          </a:p>
          <a:p>
            <a:r>
              <a:rPr lang="en-US" dirty="0"/>
              <a:t>There are tons of other programming language and many other languages have linters of their own</a:t>
            </a:r>
          </a:p>
        </p:txBody>
      </p:sp>
    </p:spTree>
    <p:extLst>
      <p:ext uri="{BB962C8B-B14F-4D97-AF65-F5344CB8AC3E}">
        <p14:creationId xmlns:p14="http://schemas.microsoft.com/office/powerpoint/2010/main" val="420188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45370-6522-4EE0-A47F-D9514758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ESLint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4B94-66F9-4A3D-9B28-59A88D815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ESLint</a:t>
            </a:r>
            <a:r>
              <a:rPr lang="en-US" dirty="0"/>
              <a:t> is the plugin/module that parses our </a:t>
            </a:r>
            <a:r>
              <a:rPr lang="en-US" dirty="0" err="1"/>
              <a:t>Javascript</a:t>
            </a:r>
            <a:r>
              <a:rPr lang="en-US" dirty="0"/>
              <a:t> code and applies some rules to it and tries to validate</a:t>
            </a:r>
          </a:p>
          <a:p>
            <a:r>
              <a:rPr lang="en-US" dirty="0"/>
              <a:t>It creates the error message to show to the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27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6166A-4D8A-4B9B-A050-B891F112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and Project Specific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BD88B-04F7-4B41-AC05-2154DB039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Linter and </a:t>
            </a:r>
            <a:r>
              <a:rPr lang="en-US" dirty="0" err="1"/>
              <a:t>ESLint</a:t>
            </a:r>
            <a:r>
              <a:rPr lang="en-US" dirty="0"/>
              <a:t> are Editor specific settings</a:t>
            </a:r>
          </a:p>
          <a:p>
            <a:r>
              <a:rPr lang="en-US" dirty="0"/>
              <a:t>You install them once and you can use it forever</a:t>
            </a:r>
          </a:p>
          <a:p>
            <a:r>
              <a:rPr lang="en-US" dirty="0"/>
              <a:t>On the other side are Project specific settings. You have to install it </a:t>
            </a:r>
            <a:r>
              <a:rPr lang="en-US" dirty="0" err="1"/>
              <a:t>everytime</a:t>
            </a:r>
            <a:r>
              <a:rPr lang="en-US" dirty="0"/>
              <a:t> you create a new project</a:t>
            </a:r>
          </a:p>
        </p:txBody>
      </p:sp>
    </p:spTree>
    <p:extLst>
      <p:ext uri="{BB962C8B-B14F-4D97-AF65-F5344CB8AC3E}">
        <p14:creationId xmlns:p14="http://schemas.microsoft.com/office/powerpoint/2010/main" val="4087207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BB41-373A-4D7B-833A-C132A0B2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DD5DE-A4A6-453F-AA63-897D8225C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set up </a:t>
            </a:r>
            <a:r>
              <a:rPr lang="en-US" dirty="0" err="1"/>
              <a:t>ESLint</a:t>
            </a:r>
            <a:r>
              <a:rPr lang="en-US" dirty="0"/>
              <a:t> on a very specific project, we will add in some amount of configuration (for just that specific project)</a:t>
            </a:r>
          </a:p>
          <a:p>
            <a:r>
              <a:rPr lang="en-US" dirty="0"/>
              <a:t>The purpose of the config file is to tell </a:t>
            </a:r>
            <a:r>
              <a:rPr lang="en-US" dirty="0" err="1"/>
              <a:t>ESLint</a:t>
            </a:r>
            <a:r>
              <a:rPr lang="en-US" dirty="0"/>
              <a:t> that we want to use some number of rules to validate our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So when </a:t>
            </a:r>
            <a:r>
              <a:rPr lang="en-US" dirty="0" err="1"/>
              <a:t>ESLint</a:t>
            </a:r>
            <a:r>
              <a:rPr lang="en-US" dirty="0"/>
              <a:t> run for the first time, it does absolutely nothing until we specify some number of rules into it</a:t>
            </a:r>
          </a:p>
        </p:txBody>
      </p:sp>
    </p:spTree>
    <p:extLst>
      <p:ext uri="{BB962C8B-B14F-4D97-AF65-F5344CB8AC3E}">
        <p14:creationId xmlns:p14="http://schemas.microsoft.com/office/powerpoint/2010/main" val="800860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5744</TotalTime>
  <Words>255</Words>
  <Application>Microsoft Office PowerPoint</Application>
  <PresentationFormat>On-screen Show (4:3)</PresentationFormat>
  <Paragraphs>26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ESLint Setup And Overview</vt:lpstr>
      <vt:lpstr>Introduction</vt:lpstr>
      <vt:lpstr>DEMO</vt:lpstr>
      <vt:lpstr>Structure</vt:lpstr>
      <vt:lpstr>Explanation</vt:lpstr>
      <vt:lpstr>Linter</vt:lpstr>
      <vt:lpstr>ESLint</vt:lpstr>
      <vt:lpstr>Editor and Project Specific</vt:lpstr>
      <vt:lpstr>Config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399</cp:revision>
  <dcterms:created xsi:type="dcterms:W3CDTF">2015-11-07T11:59:24Z</dcterms:created>
  <dcterms:modified xsi:type="dcterms:W3CDTF">2017-08-29T09:40:04Z</dcterms:modified>
</cp:coreProperties>
</file>