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8" d="100"/>
          <a:sy n="68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28/09/2017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err="1"/>
              <a:t>ESLint</a:t>
            </a:r>
            <a:r>
              <a:rPr lang="en-US" dirty="0"/>
              <a:t> Setup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4044463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8" y="4088945"/>
            <a:ext cx="4635307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ESLint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184B-1483-459F-8DBE-6E265D59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dirty="0" err="1"/>
              <a:t>ESLint</a:t>
            </a:r>
            <a:r>
              <a:rPr lang="en-US" dirty="0"/>
              <a:t> globally, run this script on the command prompt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eslint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ESLint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2872-DC6C-4A47-95AC-46478E804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647928" cy="4168775"/>
          </a:xfrm>
        </p:spPr>
        <p:txBody>
          <a:bodyPr/>
          <a:lstStyle/>
          <a:p>
            <a:r>
              <a:rPr lang="en-US" dirty="0"/>
              <a:t>To install </a:t>
            </a:r>
            <a:r>
              <a:rPr lang="en-US" dirty="0" err="1"/>
              <a:t>ESLint</a:t>
            </a:r>
            <a:r>
              <a:rPr lang="en-US" dirty="0"/>
              <a:t> in </a:t>
            </a:r>
            <a:r>
              <a:rPr lang="en-US" dirty="0" err="1"/>
              <a:t>VSCode</a:t>
            </a:r>
            <a:r>
              <a:rPr lang="en-US" dirty="0"/>
              <a:t>, click the “Extensions” menu and search for “</a:t>
            </a:r>
            <a:r>
              <a:rPr lang="en-US" dirty="0" err="1"/>
              <a:t>ESLint</a:t>
            </a:r>
            <a:r>
              <a:rPr lang="en-US" dirty="0"/>
              <a:t>”</a:t>
            </a:r>
          </a:p>
          <a:p>
            <a:r>
              <a:rPr lang="en-US" dirty="0"/>
              <a:t>Install and enable it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C3DAA-DA80-4443-B4B7-2ECB9B0A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578" y="929433"/>
            <a:ext cx="4093259" cy="46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896A3-7B8D-45C0-9838-B3325615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9693"/>
            <a:ext cx="7886700" cy="4168775"/>
          </a:xfrm>
        </p:spPr>
        <p:txBody>
          <a:bodyPr/>
          <a:lstStyle/>
          <a:p>
            <a:r>
              <a:rPr lang="en-US" dirty="0"/>
              <a:t>To install a React Native ruleset for </a:t>
            </a:r>
            <a:r>
              <a:rPr lang="en-US" dirty="0" err="1"/>
              <a:t>ESLint</a:t>
            </a:r>
            <a:r>
              <a:rPr lang="en-US" dirty="0"/>
              <a:t>, run this script on command prompt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--save-dev </a:t>
            </a:r>
            <a:r>
              <a:rPr lang="en-US" dirty="0" err="1"/>
              <a:t>eslint</a:t>
            </a:r>
            <a:r>
              <a:rPr lang="en-US" dirty="0"/>
              <a:t>-config-</a:t>
            </a:r>
            <a:r>
              <a:rPr lang="en-US" dirty="0" err="1"/>
              <a:t>rallycoding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Ruleset Into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D609-8F5B-4C4E-84DA-054BB4A3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87079" cy="4168775"/>
          </a:xfrm>
        </p:spPr>
        <p:txBody>
          <a:bodyPr/>
          <a:lstStyle/>
          <a:p>
            <a:r>
              <a:rPr lang="en-US" dirty="0"/>
              <a:t>Open your project in Visual Studio Code</a:t>
            </a:r>
          </a:p>
          <a:p>
            <a:r>
              <a:rPr lang="en-US" dirty="0"/>
              <a:t>Create a new file named “.</a:t>
            </a:r>
            <a:r>
              <a:rPr lang="en-US" dirty="0" err="1"/>
              <a:t>eslintrc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3733-507E-4D2B-AC50-1275C7E7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047" y="1690689"/>
            <a:ext cx="3520303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eslintrc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FE4A-6BE2-4EB7-AD27-91F6E634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file is used to tell </a:t>
            </a:r>
            <a:r>
              <a:rPr lang="en-US" dirty="0" err="1"/>
              <a:t>ESLint</a:t>
            </a:r>
            <a:r>
              <a:rPr lang="en-US" dirty="0"/>
              <a:t> that we want to use the ruleset that we just installed with NPM</a:t>
            </a:r>
          </a:p>
          <a:p>
            <a:r>
              <a:rPr lang="en-US" dirty="0"/>
              <a:t>Add this code into the .</a:t>
            </a:r>
            <a:r>
              <a:rPr lang="en-US" dirty="0" err="1"/>
              <a:t>eslintrc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“extends”: “</a:t>
            </a:r>
            <a:r>
              <a:rPr lang="en-US" dirty="0" err="1"/>
              <a:t>rallycoding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1476-134F-471B-9E43-B95C81F9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5812</TotalTime>
  <Words>128</Words>
  <Application>Microsoft Office PowerPoint</Application>
  <PresentationFormat>On-screen Show 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ESLint Setup With VSCode</vt:lpstr>
      <vt:lpstr>ESLint</vt:lpstr>
      <vt:lpstr>ESLint</vt:lpstr>
      <vt:lpstr>Ruleset</vt:lpstr>
      <vt:lpstr>Configure Ruleset Into Project</vt:lpstr>
      <vt:lpstr>.eslintrc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407</cp:revision>
  <dcterms:created xsi:type="dcterms:W3CDTF">2015-11-07T11:59:24Z</dcterms:created>
  <dcterms:modified xsi:type="dcterms:W3CDTF">2017-09-28T09:52:31Z</dcterms:modified>
</cp:coreProperties>
</file>