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8" d="100"/>
          <a:sy n="68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Project Directory</a:t>
            </a:r>
            <a:br>
              <a:rPr lang="en-US" dirty="0"/>
            </a:br>
            <a:r>
              <a:rPr lang="en-US" dirty="0"/>
              <a:t>Walkthrough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3161210"/>
            <a:ext cx="5451232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7E704-F52E-453E-A237-46FC9F83A5F9}"/>
              </a:ext>
            </a:extLst>
          </p:cNvPr>
          <p:cNvSpPr/>
          <p:nvPr/>
        </p:nvSpPr>
        <p:spPr>
          <a:xfrm>
            <a:off x="822958" y="4088945"/>
            <a:ext cx="4269547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B171-6B24-45A5-80A9-E9B7DFD1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E31219-F84E-4F14-B93F-987DF07A6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9070" y="365126"/>
            <a:ext cx="3360867" cy="547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9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F997-B2A7-4F60-A656-4E6BDFE68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&amp; iOS Folder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52C50F-E67E-4175-914A-444B4DA59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753" y="2063847"/>
            <a:ext cx="4068494" cy="325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8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F997-B2A7-4F60-A656-4E6BDFE68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&amp; iOS Folder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7B3A28-572F-450A-9C5F-469D34DEC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contains the respective files required to build React Native application on either platform</a:t>
            </a:r>
          </a:p>
          <a:p>
            <a:r>
              <a:rPr lang="en-US" dirty="0"/>
              <a:t>It’s very rare that we’re ever going to have to deal with the contents of either of these folders</a:t>
            </a:r>
          </a:p>
          <a:p>
            <a:r>
              <a:rPr lang="en-US" dirty="0"/>
              <a:t>The only time to mess with those project directories is when we want to make a modification to the project on a very low level scale</a:t>
            </a:r>
          </a:p>
        </p:txBody>
      </p:sp>
    </p:spTree>
    <p:extLst>
      <p:ext uri="{BB962C8B-B14F-4D97-AF65-F5344CB8AC3E}">
        <p14:creationId xmlns:p14="http://schemas.microsoft.com/office/powerpoint/2010/main" val="109583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9BE0-A917-4387-B6D8-81AEB263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Modules Directory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D36BF2-A8A7-48C3-854D-D83D869A9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0440" y="2377440"/>
            <a:ext cx="3623119" cy="268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9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9BE0-A917-4387-B6D8-81AEB263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Modules Directory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825AEC-1266-48F7-A826-1B80537F8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node_modules</a:t>
            </a:r>
            <a:r>
              <a:rPr lang="en-US" dirty="0"/>
              <a:t> is where all of our project dependencies are stored</a:t>
            </a:r>
          </a:p>
          <a:p>
            <a:r>
              <a:rPr lang="en-US" dirty="0"/>
              <a:t>For React Native, there are a tremendous number of dependencies</a:t>
            </a:r>
          </a:p>
          <a:p>
            <a:r>
              <a:rPr lang="en-US" dirty="0"/>
              <a:t>We’re not going to have to do with that folder at all</a:t>
            </a:r>
          </a:p>
        </p:txBody>
      </p:sp>
    </p:spTree>
    <p:extLst>
      <p:ext uri="{BB962C8B-B14F-4D97-AF65-F5344CB8AC3E}">
        <p14:creationId xmlns:p14="http://schemas.microsoft.com/office/powerpoint/2010/main" val="376322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63F9-3A8F-4987-8A7A-118F3A712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JS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E0A210-DA15-489A-99DE-5EF2F335B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5829" y="2053883"/>
            <a:ext cx="3832342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00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63F9-3A8F-4987-8A7A-118F3A712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F7503A-D900-4BBA-AD74-0283B720C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2 files that we’re going to be most concerned with, is </a:t>
            </a:r>
            <a:r>
              <a:rPr lang="en-US" dirty="0">
                <a:solidFill>
                  <a:schemeClr val="accent6"/>
                </a:solidFill>
              </a:rPr>
              <a:t>index.android.js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index.ios.js </a:t>
            </a:r>
            <a:r>
              <a:rPr lang="en-US" dirty="0"/>
              <a:t>files</a:t>
            </a:r>
          </a:p>
          <a:p>
            <a:r>
              <a:rPr lang="en-US" dirty="0"/>
              <a:t>The 2 files are totally identical</a:t>
            </a:r>
          </a:p>
          <a:p>
            <a:r>
              <a:rPr lang="en-US" dirty="0"/>
              <a:t>The purpose of these 2 files are to serve as entry points for applications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438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265F-AAB9-47CD-84AC-931CDBA3E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72C45-3372-4249-81D8-6D794A8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we built React Native app for Android, the app will execute all of the code inside the </a:t>
            </a:r>
            <a:r>
              <a:rPr lang="en-US" dirty="0">
                <a:solidFill>
                  <a:schemeClr val="accent6"/>
                </a:solidFill>
              </a:rPr>
              <a:t>index.android.js </a:t>
            </a:r>
            <a:r>
              <a:rPr lang="en-US" dirty="0"/>
              <a:t>file first</a:t>
            </a:r>
          </a:p>
          <a:p>
            <a:r>
              <a:rPr lang="en-US" dirty="0"/>
              <a:t>Likewise when we run the iOS app, it will execute the </a:t>
            </a:r>
            <a:r>
              <a:rPr lang="en-US" dirty="0">
                <a:solidFill>
                  <a:srgbClr val="FF0000"/>
                </a:solidFill>
              </a:rPr>
              <a:t>index.ios.js </a:t>
            </a:r>
            <a:r>
              <a:rPr lang="en-US" dirty="0"/>
              <a:t>file first</a:t>
            </a:r>
          </a:p>
          <a:p>
            <a:r>
              <a:rPr lang="en-US" dirty="0"/>
              <a:t>The 2 files start off as identical but we might customize them over time to better suit the platform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7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5807</TotalTime>
  <Words>231</Words>
  <Application>Microsoft Office PowerPoint</Application>
  <PresentationFormat>On-screen Show (4:3)</PresentationFormat>
  <Paragraphs>24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Project Directory Walkthrough</vt:lpstr>
      <vt:lpstr>Structure</vt:lpstr>
      <vt:lpstr>Android &amp; iOS Folder</vt:lpstr>
      <vt:lpstr>Android &amp; iOS Folder</vt:lpstr>
      <vt:lpstr>Node Modules Directory</vt:lpstr>
      <vt:lpstr>Node Modules Directory</vt:lpstr>
      <vt:lpstr>Index JS</vt:lpstr>
      <vt:lpstr>Index JS</vt:lpstr>
      <vt:lpstr>Index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409</cp:revision>
  <dcterms:created xsi:type="dcterms:W3CDTF">2015-11-07T11:59:24Z</dcterms:created>
  <dcterms:modified xsi:type="dcterms:W3CDTF">2017-08-30T04:50:21Z</dcterms:modified>
</cp:coreProperties>
</file>