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99" r:id="rId2"/>
    <p:sldId id="300" r:id="rId3"/>
    <p:sldId id="301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30/08/2017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React VS React Native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7083084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4F01-9120-4E39-B0E3-90AB1B19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0A1BE1-88DE-41D9-B96D-61040CACB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9643"/>
            <a:ext cx="7886700" cy="38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EC06-C286-4A2D-ABDF-263244DC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0108-49F8-47DC-9809-DF6CC0C3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statement is a part of ES6</a:t>
            </a:r>
          </a:p>
          <a:p>
            <a:r>
              <a:rPr lang="en-US" dirty="0"/>
              <a:t>ES6 is a new version (improved version) of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Import statement makes us capable of using the React, React Native, or other libraries that we import, to be used inside </a:t>
            </a:r>
            <a:r>
              <a:rPr lang="en-US"/>
              <a:t>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5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5820</TotalTime>
  <Words>56</Words>
  <Application>Microsoft Office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React VS React Native </vt:lpstr>
      <vt:lpstr>Introduction</vt:lpstr>
      <vt:lpstr>Import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412</cp:revision>
  <dcterms:created xsi:type="dcterms:W3CDTF">2015-11-07T11:59:24Z</dcterms:created>
  <dcterms:modified xsi:type="dcterms:W3CDTF">2017-08-30T06:45:55Z</dcterms:modified>
</cp:coreProperties>
</file>