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usicgraph.com/" TargetMode="External"/><Relationship Id="rId2" Type="http://schemas.openxmlformats.org/officeDocument/2006/relationships/hyperlink" Target="https://freemusicarchive.org/ap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Sourcing Album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7026813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16A7-CD46-441E-90EB-D10F4233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33F8-4E8E-440E-A56A-04A7AA7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got our Header complete</a:t>
            </a:r>
          </a:p>
          <a:p>
            <a:r>
              <a:rPr lang="en-US" dirty="0"/>
              <a:t>We can use it again on future projects whenever we need a header</a:t>
            </a:r>
          </a:p>
          <a:p>
            <a:r>
              <a:rPr lang="en-US" dirty="0"/>
              <a:t>We’re going to take a lot of components out of this application and use them on future projects</a:t>
            </a:r>
          </a:p>
          <a:p>
            <a:r>
              <a:rPr lang="en-US" dirty="0"/>
              <a:t>Now we’re ready to move on to the main body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80269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2B7D-15ED-433D-9CA5-87956E19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0A81-91BC-4572-83A0-16BDE85B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857750" cy="4168775"/>
          </a:xfrm>
        </p:spPr>
        <p:txBody>
          <a:bodyPr/>
          <a:lstStyle/>
          <a:p>
            <a:r>
              <a:rPr lang="en-US" dirty="0"/>
              <a:t>Our App will have a list of Albums to show to the user in the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C06C5-0BBB-4B92-9450-B4217B07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269875"/>
            <a:ext cx="28670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2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B95-E1D5-4FCE-AAA9-732AF2F9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D546-6777-4BE3-ABE8-15AA42A3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a list of albums to show to the user</a:t>
            </a:r>
          </a:p>
          <a:p>
            <a:r>
              <a:rPr lang="en-US" dirty="0"/>
              <a:t>How are we going to architect our components to show a list of albums (that we’ve retrieved before) to the user</a:t>
            </a:r>
          </a:p>
        </p:txBody>
      </p:sp>
    </p:spTree>
    <p:extLst>
      <p:ext uri="{BB962C8B-B14F-4D97-AF65-F5344CB8AC3E}">
        <p14:creationId xmlns:p14="http://schemas.microsoft.com/office/powerpoint/2010/main" val="4235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7216-ED39-4633-918D-001A201E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List of Albums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46D6-55A1-415F-BB1C-840436C5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hardcoded a list of albums in the code base, but it’s not the best flow</a:t>
            </a:r>
          </a:p>
          <a:p>
            <a:r>
              <a:rPr lang="en-US" dirty="0"/>
              <a:t>It’ll be very hard to update the data</a:t>
            </a:r>
          </a:p>
        </p:txBody>
      </p:sp>
    </p:spTree>
    <p:extLst>
      <p:ext uri="{BB962C8B-B14F-4D97-AF65-F5344CB8AC3E}">
        <p14:creationId xmlns:p14="http://schemas.microsoft.com/office/powerpoint/2010/main" val="234355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7216-ED39-4633-918D-001A201E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List of Albums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46D6-55A1-415F-BB1C-840436C5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better idea is to get the data from some online endpoint from some API on the internet</a:t>
            </a:r>
          </a:p>
          <a:p>
            <a:r>
              <a:rPr lang="en-US" dirty="0"/>
              <a:t>There are some music API on the internet such as </a:t>
            </a:r>
            <a:r>
              <a:rPr lang="en-US" dirty="0" err="1"/>
              <a:t>FreeMusicArchive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https://freemusicarchive.org/api</a:t>
            </a:r>
            <a:r>
              <a:rPr lang="en-US" dirty="0"/>
              <a:t>) or </a:t>
            </a:r>
            <a:r>
              <a:rPr lang="en-US" dirty="0" err="1"/>
              <a:t>MusicGraph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https://developer.musicgraph.com/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3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7216-ED39-4633-918D-001A201E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List of Albums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46D6-55A1-415F-BB1C-840436C5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we choose the endpoint that we want to use, the next thing is how to fetch that and show it to the user of our app</a:t>
            </a:r>
          </a:p>
          <a:p>
            <a:r>
              <a:rPr lang="en-US" dirty="0"/>
              <a:t>So, how to make an HTTP request from the app to the endpoint to get the data, and then how to display it in the app</a:t>
            </a:r>
          </a:p>
        </p:txBody>
      </p:sp>
    </p:spTree>
    <p:extLst>
      <p:ext uri="{BB962C8B-B14F-4D97-AF65-F5344CB8AC3E}">
        <p14:creationId xmlns:p14="http://schemas.microsoft.com/office/powerpoint/2010/main" val="145142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C773-D95C-4FE1-8E61-4874AED0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3014882" cy="1325563"/>
          </a:xfrm>
        </p:spPr>
        <p:txBody>
          <a:bodyPr/>
          <a:lstStyle/>
          <a:p>
            <a:r>
              <a:rPr lang="en-US" dirty="0"/>
              <a:t>Components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3A71-34C1-4DD6-BE39-BBCEA4E9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B835E-85B4-4A8F-B48E-4C5545CC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32" y="250825"/>
            <a:ext cx="52673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0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5564</TotalTime>
  <Words>268</Words>
  <Application>Microsoft Office PowerPoint</Application>
  <PresentationFormat>On-screen Show (4:3)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Sourcing Album Data </vt:lpstr>
      <vt:lpstr>Intro</vt:lpstr>
      <vt:lpstr>The App</vt:lpstr>
      <vt:lpstr>The Challenge</vt:lpstr>
      <vt:lpstr>How To Get a List of Albums</vt:lpstr>
      <vt:lpstr>How To Get a List of Albums</vt:lpstr>
      <vt:lpstr>How To Get a List of Albums</vt:lpstr>
      <vt:lpstr>Components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388</cp:revision>
  <dcterms:created xsi:type="dcterms:W3CDTF">2015-11-07T11:59:24Z</dcterms:created>
  <dcterms:modified xsi:type="dcterms:W3CDTF">2017-09-12T09:09:01Z</dcterms:modified>
</cp:coreProperties>
</file>