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Class Based </a:t>
            </a:r>
            <a:br>
              <a:rPr lang="en-US" dirty="0"/>
            </a:br>
            <a:r>
              <a:rPr lang="en-US" dirty="0"/>
              <a:t>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3819380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D1C54E-FEF4-4AAC-B47C-6CD9C4A85BB9}"/>
              </a:ext>
            </a:extLst>
          </p:cNvPr>
          <p:cNvSpPr/>
          <p:nvPr/>
        </p:nvSpPr>
        <p:spPr>
          <a:xfrm>
            <a:off x="822959" y="4088945"/>
            <a:ext cx="4171072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16A7-CD46-441E-90EB-D10F4233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33F8-4E8E-440E-A56A-04A7AA7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this point, the components that we’ve made referred to as a “Functional Components”</a:t>
            </a:r>
          </a:p>
          <a:p>
            <a:r>
              <a:rPr lang="en-US" dirty="0"/>
              <a:t>That is they are functions that return some amount of JSX to be displayed on the device</a:t>
            </a:r>
          </a:p>
        </p:txBody>
      </p:sp>
    </p:spTree>
    <p:extLst>
      <p:ext uri="{BB962C8B-B14F-4D97-AF65-F5344CB8AC3E}">
        <p14:creationId xmlns:p14="http://schemas.microsoft.com/office/powerpoint/2010/main" val="80269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8DC1-DA7C-404C-B016-47B6E7D2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31C8-0F04-4391-A26A-0CF80CC0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AlbumList</a:t>
            </a:r>
            <a:r>
              <a:rPr lang="en-US" dirty="0"/>
              <a:t> is a functional component</a:t>
            </a:r>
          </a:p>
          <a:p>
            <a:r>
              <a:rPr lang="en-US" dirty="0"/>
              <a:t>The only rule behind these is that they must return some amount of JSX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0C93C-D2F4-4282-8889-A727DDAA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50" y="3507961"/>
            <a:ext cx="4546158" cy="21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7ED7-7222-4469-AFA4-03B03287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C4F3-02E3-4AB7-A286-C21A1971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fetching the data, we’re going to use the second type of component, that is “Class-Based Component”</a:t>
            </a:r>
          </a:p>
        </p:txBody>
      </p:sp>
    </p:spTree>
    <p:extLst>
      <p:ext uri="{BB962C8B-B14F-4D97-AF65-F5344CB8AC3E}">
        <p14:creationId xmlns:p14="http://schemas.microsoft.com/office/powerpoint/2010/main" val="239168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F26F-89CB-4046-8729-375489F7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56DFF-761A-4D6C-A4C6-D7A4705A2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9470"/>
            <a:ext cx="7886700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5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5581</TotalTime>
  <Words>88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Class Based  Components</vt:lpstr>
      <vt:lpstr>Intro</vt:lpstr>
      <vt:lpstr>Intro</vt:lpstr>
      <vt:lpstr>Fetching Data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391</cp:revision>
  <dcterms:created xsi:type="dcterms:W3CDTF">2015-11-07T11:59:24Z</dcterms:created>
  <dcterms:modified xsi:type="dcterms:W3CDTF">2017-09-14T04:00:11Z</dcterms:modified>
</cp:coreProperties>
</file>