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App Wrap Up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0"/>
            <a:ext cx="4480562" cy="11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16A7-CD46-441E-90EB-D10F4233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33F8-4E8E-440E-A56A-04A7AA7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generate a project using the React Native Command Line Interface</a:t>
            </a:r>
          </a:p>
          <a:p>
            <a:r>
              <a:rPr lang="en-US" dirty="0"/>
              <a:t>This produced a new React Native project capable of running in either the Android or iOS Simulator</a:t>
            </a:r>
          </a:p>
        </p:txBody>
      </p:sp>
    </p:spTree>
    <p:extLst>
      <p:ext uri="{BB962C8B-B14F-4D97-AF65-F5344CB8AC3E}">
        <p14:creationId xmlns:p14="http://schemas.microsoft.com/office/powerpoint/2010/main" val="802692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E668-6284-4C04-B70B-19D16A5B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0657-7B53-42FA-8E6C-DC4296C8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we generate the project, we started up the simulator using either “react-native run-android” or “react-native run-</a:t>
            </a:r>
            <a:r>
              <a:rPr lang="en-US" dirty="0" err="1"/>
              <a:t>ios</a:t>
            </a:r>
            <a:r>
              <a:rPr lang="en-US" dirty="0"/>
              <a:t>” at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3508577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E668-6284-4C04-B70B-19D16A5B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0657-7B53-42FA-8E6C-DC4296C8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had our app running, we created a few different components</a:t>
            </a:r>
          </a:p>
          <a:p>
            <a:r>
              <a:rPr lang="en-US" dirty="0"/>
              <a:t>There are 2 different types of components inside of React Native</a:t>
            </a:r>
          </a:p>
          <a:p>
            <a:r>
              <a:rPr lang="en-US" dirty="0"/>
              <a:t>That is Class-Based Component and 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701704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E668-6284-4C04-B70B-19D16A5B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0657-7B53-42FA-8E6C-DC4296C8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Class-Based Component is a component that have access to component-level state and lifecycle methods</a:t>
            </a:r>
          </a:p>
          <a:p>
            <a:r>
              <a:rPr lang="en-US" dirty="0"/>
              <a:t>Functional Component is a presentational component that just produce some amount of JSX and show some data back to the user</a:t>
            </a:r>
          </a:p>
        </p:txBody>
      </p:sp>
    </p:spTree>
    <p:extLst>
      <p:ext uri="{BB962C8B-B14F-4D97-AF65-F5344CB8AC3E}">
        <p14:creationId xmlns:p14="http://schemas.microsoft.com/office/powerpoint/2010/main" val="3418677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E668-6284-4C04-B70B-19D16A5B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0657-7B53-42FA-8E6C-DC4296C8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State inside of </a:t>
            </a:r>
            <a:r>
              <a:rPr lang="en-US" dirty="0" err="1"/>
              <a:t>AlbumList</a:t>
            </a:r>
            <a:r>
              <a:rPr lang="en-US" dirty="0"/>
              <a:t> component</a:t>
            </a:r>
          </a:p>
          <a:p>
            <a:r>
              <a:rPr lang="en-US" dirty="0"/>
              <a:t>State is a feature of React Native available only to class-based component</a:t>
            </a:r>
          </a:p>
          <a:p>
            <a:r>
              <a:rPr lang="en-US" dirty="0"/>
              <a:t>State is used to record and react to user interaction</a:t>
            </a:r>
          </a:p>
          <a:p>
            <a:r>
              <a:rPr lang="en-US" dirty="0"/>
              <a:t>In this case, we fetch a list of album and then assigned and update the state using </a:t>
            </a:r>
            <a:r>
              <a:rPr lang="en-US" dirty="0" err="1"/>
              <a:t>setState</a:t>
            </a:r>
            <a:r>
              <a:rPr lang="en-US" dirty="0"/>
              <a:t>() method call</a:t>
            </a:r>
          </a:p>
          <a:p>
            <a:r>
              <a:rPr lang="en-US" dirty="0"/>
              <a:t>We use </a:t>
            </a:r>
            <a:r>
              <a:rPr lang="en-US" dirty="0" err="1"/>
              <a:t>setState</a:t>
            </a:r>
            <a:r>
              <a:rPr lang="en-US" dirty="0"/>
              <a:t>() method, not the </a:t>
            </a:r>
            <a:r>
              <a:rPr lang="en-US" dirty="0" err="1"/>
              <a:t>this.state</a:t>
            </a:r>
            <a:r>
              <a:rPr lang="en-US" dirty="0"/>
              <a:t> = something, so that the component will re-render whenever the state has changed</a:t>
            </a:r>
          </a:p>
        </p:txBody>
      </p:sp>
    </p:spTree>
    <p:extLst>
      <p:ext uri="{BB962C8B-B14F-4D97-AF65-F5344CB8AC3E}">
        <p14:creationId xmlns:p14="http://schemas.microsoft.com/office/powerpoint/2010/main" val="3723136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E668-6284-4C04-B70B-19D16A5B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0657-7B53-42FA-8E6C-DC4296C8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an </a:t>
            </a:r>
            <a:r>
              <a:rPr lang="en-US" dirty="0" err="1"/>
              <a:t>AlbumDetail</a:t>
            </a:r>
            <a:r>
              <a:rPr lang="en-US" dirty="0"/>
              <a:t> component by mapping over the list items</a:t>
            </a:r>
          </a:p>
          <a:p>
            <a:r>
              <a:rPr lang="en-US" dirty="0"/>
              <a:t>For each Album we retrieved, we produce 1 </a:t>
            </a:r>
            <a:r>
              <a:rPr lang="en-US" dirty="0" err="1"/>
              <a:t>AlbumDetail</a:t>
            </a:r>
            <a:r>
              <a:rPr lang="en-US" dirty="0"/>
              <a:t> component</a:t>
            </a:r>
          </a:p>
          <a:p>
            <a:r>
              <a:rPr lang="en-US" dirty="0"/>
              <a:t>We passed Album to the </a:t>
            </a:r>
            <a:r>
              <a:rPr lang="en-US" dirty="0" err="1"/>
              <a:t>AlbumDetail</a:t>
            </a:r>
            <a:r>
              <a:rPr lang="en-US" dirty="0"/>
              <a:t> component by specifying a props</a:t>
            </a:r>
          </a:p>
          <a:p>
            <a:r>
              <a:rPr lang="en-US" dirty="0"/>
              <a:t>Props is any type of data that we pass from a parent to a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1999535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E668-6284-4C04-B70B-19D16A5B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0657-7B53-42FA-8E6C-DC4296C8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we made extensive use of reusable components inside the app</a:t>
            </a:r>
          </a:p>
          <a:p>
            <a:r>
              <a:rPr lang="en-US" dirty="0"/>
              <a:t>We have Button, Card, </a:t>
            </a:r>
            <a:r>
              <a:rPr lang="en-US" dirty="0" err="1"/>
              <a:t>CardSection</a:t>
            </a:r>
            <a:r>
              <a:rPr lang="en-US" dirty="0"/>
              <a:t>, and a Header</a:t>
            </a:r>
          </a:p>
          <a:p>
            <a:r>
              <a:rPr lang="en-US" dirty="0"/>
              <a:t>All of that completely reusable components and we will use them in our future project</a:t>
            </a:r>
          </a:p>
        </p:txBody>
      </p:sp>
    </p:spTree>
    <p:extLst>
      <p:ext uri="{BB962C8B-B14F-4D97-AF65-F5344CB8AC3E}">
        <p14:creationId xmlns:p14="http://schemas.microsoft.com/office/powerpoint/2010/main" val="2443523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5585</TotalTime>
  <Words>304</Words>
  <Application>Microsoft Office PowerPoint</Application>
  <PresentationFormat>On-screen Show (4:3)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App Wrap Up </vt:lpstr>
      <vt:lpstr>Wrap Up</vt:lpstr>
      <vt:lpstr>Wrap Up</vt:lpstr>
      <vt:lpstr>Wrap Up</vt:lpstr>
      <vt:lpstr>Wrap Up</vt:lpstr>
      <vt:lpstr>Wrap Up</vt:lpstr>
      <vt:lpstr>Wrap Up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395</cp:revision>
  <dcterms:created xsi:type="dcterms:W3CDTF">2015-11-07T11:59:24Z</dcterms:created>
  <dcterms:modified xsi:type="dcterms:W3CDTF">2017-09-28T08:14:11Z</dcterms:modified>
</cp:coreProperties>
</file>