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9" r:id="rId2"/>
    <p:sldId id="306" r:id="rId3"/>
    <p:sldId id="307" r:id="rId4"/>
    <p:sldId id="308" r:id="rId5"/>
    <p:sldId id="309" r:id="rId6"/>
    <p:sldId id="310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Auth</a:t>
            </a:r>
            <a:r>
              <a:rPr lang="en-US" dirty="0"/>
              <a:t> App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7" y="3161210"/>
            <a:ext cx="7195627" cy="11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E668-6284-4C04-B70B-19D16A5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0657-7B53-42FA-8E6C-DC4296C8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last stop was focused on learning more about the styling and building of basic react components </a:t>
            </a:r>
          </a:p>
          <a:p>
            <a:r>
              <a:rPr lang="en-US" dirty="0"/>
              <a:t>For the next app, we’ll focus on something that is required by nearly every single mobile app</a:t>
            </a:r>
          </a:p>
          <a:p>
            <a:r>
              <a:rPr lang="en-US" dirty="0"/>
              <a:t>That is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43523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8C83-6B07-4F4F-8CC8-6448DB47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68C0-6640-40D5-9B01-BF49A23CD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is the process of signing in and signing out users to the app</a:t>
            </a:r>
          </a:p>
          <a:p>
            <a:r>
              <a:rPr lang="en-US" dirty="0"/>
              <a:t>We’ll be wiring up authentication using the popular data service, Firebase</a:t>
            </a:r>
          </a:p>
        </p:txBody>
      </p:sp>
    </p:spTree>
    <p:extLst>
      <p:ext uri="{BB962C8B-B14F-4D97-AF65-F5344CB8AC3E}">
        <p14:creationId xmlns:p14="http://schemas.microsoft.com/office/powerpoint/2010/main" val="96322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B0FD-C9A7-4684-98D8-D17FAE62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106D5A-4AB8-4617-9526-3E2B3484F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428" y="1825625"/>
            <a:ext cx="4773144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1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1B32-C688-4240-B433-0D701047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8E117-967F-47CE-AA07-506FF7CC4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341" y="1825625"/>
            <a:ext cx="3525318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5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D2A8-CC28-4AB5-84C5-080121B8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2ED8-A248-44AF-96B1-2CA8FAB3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Firebase for authentication</a:t>
            </a:r>
          </a:p>
          <a:p>
            <a:r>
              <a:rPr lang="en-US" dirty="0"/>
              <a:t>Integrating React with Firebase</a:t>
            </a:r>
          </a:p>
          <a:p>
            <a:r>
              <a:rPr lang="en-US" dirty="0"/>
              <a:t>Handling user input</a:t>
            </a:r>
          </a:p>
          <a:p>
            <a:r>
              <a:rPr lang="en-US" dirty="0"/>
              <a:t>Error handling</a:t>
            </a:r>
          </a:p>
          <a:p>
            <a:r>
              <a:rPr lang="en-US"/>
              <a:t>Spinner</a:t>
            </a:r>
          </a:p>
        </p:txBody>
      </p:sp>
    </p:spTree>
    <p:extLst>
      <p:ext uri="{BB962C8B-B14F-4D97-AF65-F5344CB8AC3E}">
        <p14:creationId xmlns:p14="http://schemas.microsoft.com/office/powerpoint/2010/main" val="104941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5675</TotalTime>
  <Words>96</Words>
  <Application>Microsoft Office PowerPoint</Application>
  <PresentationFormat>On-screen Show (4:3)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Auth App Introduction </vt:lpstr>
      <vt:lpstr>Introduction</vt:lpstr>
      <vt:lpstr>Authentication</vt:lpstr>
      <vt:lpstr>The App</vt:lpstr>
      <vt:lpstr>The App</vt:lpstr>
      <vt:lpstr>App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399</cp:revision>
  <dcterms:created xsi:type="dcterms:W3CDTF">2015-11-07T11:59:24Z</dcterms:created>
  <dcterms:modified xsi:type="dcterms:W3CDTF">2017-09-28T09:52:22Z</dcterms:modified>
</cp:coreProperties>
</file>