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9" r:id="rId2"/>
    <p:sldId id="304" r:id="rId3"/>
    <p:sldId id="303" r:id="rId4"/>
    <p:sldId id="305" r:id="rId5"/>
    <p:sldId id="306" r:id="rId6"/>
    <p:sldId id="307" r:id="rId7"/>
    <p:sldId id="308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App Mockup And </a:t>
            </a:r>
            <a:br>
              <a:rPr lang="en-US" dirty="0"/>
            </a:br>
            <a:r>
              <a:rPr lang="en-US" dirty="0"/>
              <a:t>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5662248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C53BF-615C-4EA6-8AF2-E96001F07FE5}"/>
              </a:ext>
            </a:extLst>
          </p:cNvPr>
          <p:cNvSpPr/>
          <p:nvPr/>
        </p:nvSpPr>
        <p:spPr>
          <a:xfrm>
            <a:off x="822958" y="4088945"/>
            <a:ext cx="3256674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F62E-EDD4-4C15-B4A8-3563E508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F408-A3BC-4115-82A3-BAD4C79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app that we’re going to be focusing on, is going to be using the Redux Framework</a:t>
            </a:r>
          </a:p>
          <a:p>
            <a:r>
              <a:rPr lang="en-US" dirty="0"/>
              <a:t>Before we start typing out Redux, we’ll have a quick discussion on the app that we’re going to build</a:t>
            </a:r>
          </a:p>
        </p:txBody>
      </p:sp>
    </p:spTree>
    <p:extLst>
      <p:ext uri="{BB962C8B-B14F-4D97-AF65-F5344CB8AC3E}">
        <p14:creationId xmlns:p14="http://schemas.microsoft.com/office/powerpoint/2010/main" val="2414574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5BA5-374F-4EE4-AC3E-383ADA0F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642BF-99F5-4499-951A-067B52A1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899953" cy="4168775"/>
          </a:xfrm>
        </p:spPr>
        <p:txBody>
          <a:bodyPr/>
          <a:lstStyle/>
          <a:p>
            <a:r>
              <a:rPr lang="en-US" dirty="0"/>
              <a:t>The next app is going to be sort of flashcard-style application</a:t>
            </a:r>
          </a:p>
          <a:p>
            <a:r>
              <a:rPr lang="en-US" dirty="0"/>
              <a:t>User are presented with a list of topics</a:t>
            </a:r>
          </a:p>
          <a:p>
            <a:r>
              <a:rPr lang="en-US" dirty="0"/>
              <a:t>Whenever user tap on a topic, that topic section will expend and show a description of that topic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09A173-DD88-4E1D-8DEC-9ED2E0C0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05" y="139765"/>
            <a:ext cx="2924583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86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5BA5-374F-4EE4-AC3E-383ADA0F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642BF-99F5-4499-951A-067B52A1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899953" cy="4168775"/>
          </a:xfrm>
        </p:spPr>
        <p:txBody>
          <a:bodyPr/>
          <a:lstStyle/>
          <a:p>
            <a:r>
              <a:rPr lang="en-US" dirty="0"/>
              <a:t>So as this is (the Redux topic in the image beside for example) rendered right now, it’s showing with Redux in a rendered 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09A173-DD88-4E1D-8DEC-9ED2E0C0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05" y="139765"/>
            <a:ext cx="2924583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283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2557-9219-41B0-9E2D-AF9545CF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8E47-E7FF-4545-9706-D9E36A6F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use Redux to build this app</a:t>
            </a:r>
          </a:p>
          <a:p>
            <a:r>
              <a:rPr lang="en-US" dirty="0"/>
              <a:t>We have to figure out what Redux is, and figure out how we’re going to apply it to this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50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2557-9219-41B0-9E2D-AF9545CF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8E47-E7FF-4545-9706-D9E36A6F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figure out a way to render a list of the elements in a performance-conscious manner</a:t>
            </a:r>
          </a:p>
          <a:p>
            <a:r>
              <a:rPr lang="en-US" dirty="0"/>
              <a:t>Long list of data on mobile devices are notorious for grinding application to a halt</a:t>
            </a:r>
          </a:p>
          <a:p>
            <a:r>
              <a:rPr lang="en-US" dirty="0"/>
              <a:t>We must figure out a solution to rendering a list of items that may be very </a:t>
            </a:r>
            <a:r>
              <a:rPr lang="en-US" dirty="0" err="1"/>
              <a:t>very</a:t>
            </a:r>
            <a:r>
              <a:rPr lang="en-US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3033067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2557-9219-41B0-9E2D-AF9545CF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8E47-E7FF-4545-9706-D9E36A6F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figure out animations</a:t>
            </a:r>
          </a:p>
          <a:p>
            <a:r>
              <a:rPr lang="en-US" dirty="0"/>
              <a:t>Whenever the user taps on 	a given topic, we’ll have a very smooth animation to display the description of that topic</a:t>
            </a:r>
          </a:p>
          <a:p>
            <a:r>
              <a:rPr lang="en-US" dirty="0"/>
              <a:t>How to do that with animation API in React Native</a:t>
            </a:r>
          </a:p>
        </p:txBody>
      </p:sp>
    </p:spTree>
    <p:extLst>
      <p:ext uri="{BB962C8B-B14F-4D97-AF65-F5344CB8AC3E}">
        <p14:creationId xmlns:p14="http://schemas.microsoft.com/office/powerpoint/2010/main" val="252180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5724</TotalTime>
  <Words>213</Words>
  <Application>Microsoft Office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App Mockup And  Approach</vt:lpstr>
      <vt:lpstr>Introduction</vt:lpstr>
      <vt:lpstr>The App</vt:lpstr>
      <vt:lpstr>The App</vt:lpstr>
      <vt:lpstr>The Challenges</vt:lpstr>
      <vt:lpstr>The Challenges</vt:lpstr>
      <vt:lpstr>The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386</cp:revision>
  <dcterms:created xsi:type="dcterms:W3CDTF">2015-11-07T11:59:24Z</dcterms:created>
  <dcterms:modified xsi:type="dcterms:W3CDTF">2017-10-10T21:05:42Z</dcterms:modified>
</cp:coreProperties>
</file>