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9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ephengrider.github.io/JSPlaygroun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Basic of Redux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6056143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2FCB-CD2D-460E-9F2A-9C378D54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1C2E-90D0-415B-AE17-1B15927E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our application’s data</a:t>
            </a:r>
          </a:p>
          <a:p>
            <a:r>
              <a:rPr lang="en-US" dirty="0"/>
              <a:t>Everything can be saved here, like a user input from the Input field, or state whether the user have already authenticated, or a list of data, or whatever</a:t>
            </a:r>
          </a:p>
        </p:txBody>
      </p:sp>
    </p:spTree>
    <p:extLst>
      <p:ext uri="{BB962C8B-B14F-4D97-AF65-F5344CB8AC3E}">
        <p14:creationId xmlns:p14="http://schemas.microsoft.com/office/powerpoint/2010/main" val="176922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6FD5-A22C-42BE-B2E2-8D829A56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AAEA-6AC0-4BC1-B732-81B22860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Store is what holds the Reducers in the application State</a:t>
            </a:r>
          </a:p>
          <a:p>
            <a:r>
              <a:rPr lang="en-US" dirty="0"/>
              <a:t>“Hold” means like just literally it has a reference to the Reducer and the State</a:t>
            </a:r>
          </a:p>
        </p:txBody>
      </p:sp>
    </p:spTree>
    <p:extLst>
      <p:ext uri="{BB962C8B-B14F-4D97-AF65-F5344CB8AC3E}">
        <p14:creationId xmlns:p14="http://schemas.microsoft.com/office/powerpoint/2010/main" val="3847638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BB52-8A3D-4DAB-A18B-582EECC2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Redux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FAF916-DCFA-49C3-84BD-454C2FB7C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71537"/>
            <a:ext cx="788670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962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BB52-8A3D-4DAB-A18B-582EECC2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Redux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DD2D4-0CB8-4297-960B-EEE58ECC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Redux, we’re going to make a tiny application which will take a string of characters and split it into an array</a:t>
            </a:r>
          </a:p>
        </p:txBody>
      </p:sp>
    </p:spTree>
    <p:extLst>
      <p:ext uri="{BB962C8B-B14F-4D97-AF65-F5344CB8AC3E}">
        <p14:creationId xmlns:p14="http://schemas.microsoft.com/office/powerpoint/2010/main" val="34989305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BB52-8A3D-4DAB-A18B-582EECC2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Redux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DD2D4-0CB8-4297-960B-EEE58ECC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so, we will first start off with an action</a:t>
            </a:r>
          </a:p>
          <a:p>
            <a:r>
              <a:rPr lang="en-US" dirty="0"/>
              <a:t>The Action is going to be a plain </a:t>
            </a:r>
            <a:r>
              <a:rPr lang="en-US" dirty="0" err="1"/>
              <a:t>Javascript</a:t>
            </a:r>
            <a:r>
              <a:rPr lang="en-US" dirty="0"/>
              <a:t> object that contain a string of characters and a command to split it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6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BB52-8A3D-4DAB-A18B-582EECC2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Redux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DD2D4-0CB8-4297-960B-EEE58ECC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take that Action and pass it into the Reducer</a:t>
            </a:r>
          </a:p>
          <a:p>
            <a:r>
              <a:rPr lang="en-US" dirty="0"/>
              <a:t>When the Action goes into the Reducer, the Reducer will take the Action’s command and do something about it</a:t>
            </a:r>
          </a:p>
          <a:p>
            <a:r>
              <a:rPr lang="en-US" dirty="0"/>
              <a:t>The Reducer then process the Action’s data according to the Action’s command and output it to as a State</a:t>
            </a:r>
          </a:p>
        </p:txBody>
      </p:sp>
    </p:spTree>
    <p:extLst>
      <p:ext uri="{BB962C8B-B14F-4D97-AF65-F5344CB8AC3E}">
        <p14:creationId xmlns:p14="http://schemas.microsoft.com/office/powerpoint/2010/main" val="3690640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F62E-EDD4-4C15-B4A8-3563E508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F408-A3BC-4115-82A3-BAD4C79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spend some time learning more about Redux</a:t>
            </a:r>
          </a:p>
          <a:p>
            <a:r>
              <a:rPr lang="en-US" dirty="0"/>
              <a:t>We won’t talking about React Native or React</a:t>
            </a:r>
          </a:p>
          <a:p>
            <a:r>
              <a:rPr lang="en-US" dirty="0"/>
              <a:t>Just Redux</a:t>
            </a:r>
          </a:p>
        </p:txBody>
      </p:sp>
    </p:spTree>
    <p:extLst>
      <p:ext uri="{BB962C8B-B14F-4D97-AF65-F5344CB8AC3E}">
        <p14:creationId xmlns:p14="http://schemas.microsoft.com/office/powerpoint/2010/main" val="2414574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945F-611A-419A-9BD7-B49AF73E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1EBA-A10B-4531-830B-60E1AAC4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code only Redux, we don’t have to use our code editor and run it on emulator</a:t>
            </a:r>
          </a:p>
          <a:p>
            <a:r>
              <a:rPr lang="en-US" dirty="0"/>
              <a:t>We can use a tiny little online tools to experiment with Redux code, such as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https://stephengrider.github.io/JSPlaygrounds/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66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586E-1C32-4A2E-80B8-E53130EE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6FD81-F120-4CDD-A86B-5CA5AC3EA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75172"/>
            <a:ext cx="7886700" cy="2869681"/>
          </a:xfrm>
        </p:spPr>
      </p:pic>
    </p:spTree>
    <p:extLst>
      <p:ext uri="{BB962C8B-B14F-4D97-AF65-F5344CB8AC3E}">
        <p14:creationId xmlns:p14="http://schemas.microsoft.com/office/powerpoint/2010/main" val="26581242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586E-1C32-4A2E-80B8-E53130EE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38ED-AD33-471C-A3C0-BD3859B5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has a lot of terminology</a:t>
            </a:r>
          </a:p>
          <a:p>
            <a:r>
              <a:rPr lang="en-US" dirty="0"/>
              <a:t>Sometimes, the terminology obscures the --otherwise-- straightforward concept of Redux</a:t>
            </a:r>
          </a:p>
          <a:p>
            <a:r>
              <a:rPr lang="en-US" dirty="0"/>
              <a:t>We’ll master the confusing terminology and put a plain English definition to all the different parts of the library</a:t>
            </a:r>
          </a:p>
        </p:txBody>
      </p:sp>
    </p:spTree>
    <p:extLst>
      <p:ext uri="{BB962C8B-B14F-4D97-AF65-F5344CB8AC3E}">
        <p14:creationId xmlns:p14="http://schemas.microsoft.com/office/powerpoint/2010/main" val="795979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7BC4-B9D0-4F22-A6B1-E4F83412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1C1A9-CE33-4BB4-BC9E-DECE96A8F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81738"/>
            <a:ext cx="7886700" cy="28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26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0577-5619-4E88-9695-A5AEC986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F994-0AD0-4B6A-A885-859AD50A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it hard, the term “Reducer” doesn’t reflect any meaning for us at the first sight</a:t>
            </a:r>
          </a:p>
          <a:p>
            <a:r>
              <a:rPr lang="en-US" dirty="0"/>
              <a:t>A Reducer is a function that produces some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74569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FDCB-62E1-4591-96B0-4B29A6C3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7B84-6E31-45AE-BBF8-0E4D701E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is a plain </a:t>
            </a:r>
            <a:r>
              <a:rPr lang="en-US" dirty="0" err="1"/>
              <a:t>Javascript</a:t>
            </a:r>
            <a:r>
              <a:rPr lang="en-US" dirty="0"/>
              <a:t> object</a:t>
            </a:r>
          </a:p>
          <a:p>
            <a:r>
              <a:rPr lang="en-US" dirty="0"/>
              <a:t>When we say a “</a:t>
            </a:r>
            <a:r>
              <a:rPr lang="en-US" dirty="0" err="1"/>
              <a:t>Javascript</a:t>
            </a:r>
            <a:r>
              <a:rPr lang="en-US" dirty="0"/>
              <a:t> Object”, it means curly braces {} like an object</a:t>
            </a:r>
          </a:p>
          <a:p>
            <a:r>
              <a:rPr lang="en-US" dirty="0"/>
              <a:t>It’s a plain </a:t>
            </a:r>
            <a:r>
              <a:rPr lang="en-US" dirty="0" err="1"/>
              <a:t>Javascript</a:t>
            </a:r>
            <a:r>
              <a:rPr lang="en-US" dirty="0"/>
              <a:t> object that tells the Reducer how to modify it’s data </a:t>
            </a:r>
          </a:p>
        </p:txBody>
      </p:sp>
    </p:spTree>
    <p:extLst>
      <p:ext uri="{BB962C8B-B14F-4D97-AF65-F5344CB8AC3E}">
        <p14:creationId xmlns:p14="http://schemas.microsoft.com/office/powerpoint/2010/main" val="3167572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FDCB-62E1-4591-96B0-4B29A6C3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7B84-6E31-45AE-BBF8-0E4D701E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only has 1 requirement</a:t>
            </a:r>
          </a:p>
          <a:p>
            <a:r>
              <a:rPr lang="en-US" dirty="0"/>
              <a:t>It must have a “type” property</a:t>
            </a:r>
          </a:p>
        </p:txBody>
      </p:sp>
    </p:spTree>
    <p:extLst>
      <p:ext uri="{BB962C8B-B14F-4D97-AF65-F5344CB8AC3E}">
        <p14:creationId xmlns:p14="http://schemas.microsoft.com/office/powerpoint/2010/main" val="2566471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5797</TotalTime>
  <Words>392</Words>
  <Application>Microsoft Office PowerPoint</Application>
  <PresentationFormat>On-screen Show (4:3)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The Basic of Redux </vt:lpstr>
      <vt:lpstr>Introduction</vt:lpstr>
      <vt:lpstr>Introduction</vt:lpstr>
      <vt:lpstr>How It Works</vt:lpstr>
      <vt:lpstr>How It Works</vt:lpstr>
      <vt:lpstr>Terminology</vt:lpstr>
      <vt:lpstr>Reducer</vt:lpstr>
      <vt:lpstr>Action</vt:lpstr>
      <vt:lpstr>Action</vt:lpstr>
      <vt:lpstr>State</vt:lpstr>
      <vt:lpstr>Store</vt:lpstr>
      <vt:lpstr>Example of Redux</vt:lpstr>
      <vt:lpstr>Example of Redux</vt:lpstr>
      <vt:lpstr>Example of Redux</vt:lpstr>
      <vt:lpstr>Example of Redux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397</cp:revision>
  <dcterms:created xsi:type="dcterms:W3CDTF">2015-11-07T11:59:24Z</dcterms:created>
  <dcterms:modified xsi:type="dcterms:W3CDTF">2017-10-11T04:30:54Z</dcterms:modified>
</cp:coreProperties>
</file>