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99" r:id="rId2"/>
    <p:sldId id="304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738" autoAdjust="0"/>
  </p:normalViewPr>
  <p:slideViewPr>
    <p:cSldViewPr snapToGrid="0">
      <p:cViewPr varScale="1">
        <p:scale>
          <a:sx n="68" d="100"/>
          <a:sy n="68" d="100"/>
        </p:scale>
        <p:origin x="138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11/10/2017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React Native Development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11/10/2017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11/10/2017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11/10/2017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11/10/2017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11/10/2017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11/10/2017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11/10/2017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11/10/2017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11/10/2017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11/10/2017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11/10/2017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11/10/2017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tephengrider.github.io/JSPlayground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More on Redux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Mobile Developer Fast Track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59" y="3161210"/>
            <a:ext cx="5113608" cy="116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7F61-BE92-4869-9BFE-3E0910A2D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0B9D47-339D-4EEF-ACE8-B4FEE898F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471537"/>
            <a:ext cx="7886700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43882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4E2A-52C7-4574-951F-F84DC2997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49977-5755-448C-AD62-D87A80B96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Action is a plain </a:t>
            </a:r>
            <a:r>
              <a:rPr lang="en-US" dirty="0" err="1"/>
              <a:t>Javascript</a:t>
            </a:r>
            <a:r>
              <a:rPr lang="en-US" dirty="0"/>
              <a:t> object that tells the Reducer that it needs to modify the State that it is producing</a:t>
            </a:r>
          </a:p>
          <a:p>
            <a:r>
              <a:rPr lang="en-US" dirty="0"/>
              <a:t>So we’ll first create the Action, and then tell the Reducer how to deal with that Action</a:t>
            </a:r>
          </a:p>
        </p:txBody>
      </p:sp>
    </p:spTree>
    <p:extLst>
      <p:ext uri="{BB962C8B-B14F-4D97-AF65-F5344CB8AC3E}">
        <p14:creationId xmlns:p14="http://schemas.microsoft.com/office/powerpoint/2010/main" val="13008229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4E2A-52C7-4574-951F-F84DC2997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49977-5755-448C-AD62-D87A80B96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only requirement of an Action is that it has to define a “type” property</a:t>
            </a:r>
          </a:p>
          <a:p>
            <a:r>
              <a:rPr lang="en-US" dirty="0"/>
              <a:t>The “type” property will always be a string</a:t>
            </a:r>
          </a:p>
          <a:p>
            <a:r>
              <a:rPr lang="en-US" dirty="0"/>
              <a:t>The purpose of this “type” property is to tell the Reducer to commit a very specific operation/command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action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type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split_string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6357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4E2A-52C7-4574-951F-F84DC2997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49977-5755-448C-AD62-D87A80B96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also tell the Reducer which string we want it to split by passing a “payload” property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action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  type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split_string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’,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  payload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Hello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992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A3C77-DA65-43BE-B05D-9F99ED1D9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The Action To The Reducer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388DB-3418-42A5-8CFA-11D0A5714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we’re going to update our Reducer which is up at the top and instructed how to handle the Action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reducer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[]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store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Redux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createStore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reducer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store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getState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7A3E9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action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type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split_string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payload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Hello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34108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A3C77-DA65-43BE-B05D-9F99ED1D9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The Action To The Reducer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388DB-3418-42A5-8CFA-11D0A5714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Reducers are always called with 2 arguments</a:t>
            </a:r>
          </a:p>
          <a:p>
            <a:r>
              <a:rPr lang="en-US" dirty="0"/>
              <a:t>The first is the current state that it has produced</a:t>
            </a:r>
          </a:p>
          <a:p>
            <a:r>
              <a:rPr lang="en-US" dirty="0"/>
              <a:t>And the second is an Action</a:t>
            </a:r>
          </a:p>
        </p:txBody>
      </p:sp>
    </p:spTree>
    <p:extLst>
      <p:ext uri="{BB962C8B-B14F-4D97-AF65-F5344CB8AC3E}">
        <p14:creationId xmlns:p14="http://schemas.microsoft.com/office/powerpoint/2010/main" val="24718791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A3C77-DA65-43BE-B05D-9F99ED1D9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The Action To The Reducer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388DB-3418-42A5-8CFA-11D0A5714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reducer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[]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action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action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===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split_string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action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payload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split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‘’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   return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66292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A165D-7F5F-4721-B162-6B7AB27B0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The Action To The Reducer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CC7B5-8121-4DB2-A348-6C1D1AEA2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last thing we have to do is to figure out how to tell the Reducer to run that Action</a:t>
            </a:r>
          </a:p>
          <a:p>
            <a:r>
              <a:rPr lang="en-US" dirty="0"/>
              <a:t>So we want to feed the Action into the Reducer</a:t>
            </a:r>
          </a:p>
          <a:p>
            <a:r>
              <a:rPr lang="en-US" dirty="0"/>
              <a:t>To do that we use the dispatch() method from the Store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store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dispatch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action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3964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78F3-2D9E-401E-8F94-1DB157D4F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473B4-9F9D-4DB0-8E6E-043725776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4246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reducer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[]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action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   if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action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===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split_string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     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action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payload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split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‘’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   }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   return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store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Redux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createStore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reducer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store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getState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action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type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split_string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payload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Hello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’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store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dispatch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action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store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getState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23092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3F62E-EDD4-4C15-B4A8-3563E5082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FF408-A3BC-4115-82A3-BAD4C79FA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code our Redux simple app here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https://stephengrider.github.io/JSPlaygrounds/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5745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7F61-BE92-4869-9BFE-3E0910A2D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0B9D47-339D-4EEF-ACE8-B4FEE898F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471537"/>
            <a:ext cx="7886700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28098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0F742-920C-4D0F-8F0F-93EC75D43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D5892-5349-4581-ADB4-9B6D629F2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JSPlaygrounds</a:t>
            </a:r>
            <a:r>
              <a:rPr lang="en-US" dirty="0"/>
              <a:t> is not hooked up to any type of import export system and has direct access to the Redux library</a:t>
            </a:r>
          </a:p>
        </p:txBody>
      </p:sp>
    </p:spTree>
    <p:extLst>
      <p:ext uri="{BB962C8B-B14F-4D97-AF65-F5344CB8AC3E}">
        <p14:creationId xmlns:p14="http://schemas.microsoft.com/office/powerpoint/2010/main" val="230153729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F1AB4-9C5D-43F9-ABC0-FDAD5F905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C276F-FD6F-4163-A84F-8E6352DDF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that Store is an object that holds our application State and Reducer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store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Redux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createStore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03951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F1AB4-9C5D-43F9-ABC0-FDAD5F905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C276F-FD6F-4163-A84F-8E6352DDF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Notice that we had an error message </a:t>
            </a:r>
          </a:p>
          <a:p>
            <a:pPr marL="0" indent="0">
              <a:buNone/>
            </a:pPr>
            <a:r>
              <a:rPr lang="en-US" b="1" dirty="0"/>
              <a:t>Error</a:t>
            </a:r>
            <a:r>
              <a:rPr lang="en-US" dirty="0"/>
              <a:t>: Expected the reducer to be a function.</a:t>
            </a:r>
          </a:p>
          <a:p>
            <a:r>
              <a:rPr lang="en-US" dirty="0"/>
              <a:t>When we create a Redux Store, it expects us to pass in at least one Reduce (or function)</a:t>
            </a:r>
          </a:p>
          <a:p>
            <a:r>
              <a:rPr lang="en-US" dirty="0"/>
              <a:t>So remember a Reducer is a function that produces some amount of application State</a:t>
            </a:r>
          </a:p>
          <a:p>
            <a:r>
              <a:rPr lang="en-US" dirty="0"/>
              <a:t>And clearly it’s expecting us to pass in at least one when we create a Store</a:t>
            </a:r>
          </a:p>
        </p:txBody>
      </p:sp>
    </p:spTree>
    <p:extLst>
      <p:ext uri="{BB962C8B-B14F-4D97-AF65-F5344CB8AC3E}">
        <p14:creationId xmlns:p14="http://schemas.microsoft.com/office/powerpoint/2010/main" val="30705990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80388-FC1A-450B-B8BB-3E743B276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Reducer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08844-4B54-4F5E-ACB4-354ACC402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reducer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[]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store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Redux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createStore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reducer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777777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Gotham" panose="02000604030000020004"/>
              </a:rPr>
              <a:t>The Reducer here just a function that return an empty array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31619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390AD-9400-4B38-A264-895782FD8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13EDB-FA25-4FF9-90A8-C95B2FE8F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that the Store contains our application State and all of our Reducers </a:t>
            </a:r>
          </a:p>
          <a:p>
            <a:r>
              <a:rPr lang="en-US" dirty="0"/>
              <a:t>And at any point of time, we can ask the Store for it’s current state using </a:t>
            </a:r>
            <a:r>
              <a:rPr lang="en-US" dirty="0" err="1"/>
              <a:t>getState</a:t>
            </a:r>
            <a:r>
              <a:rPr lang="en-US" dirty="0"/>
              <a:t>()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reducer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[]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store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Redux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createStore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reducer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store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getState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3013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35674-4717-405D-8D79-605C369B0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A6D56-E8E5-4E2B-A7F9-3BD2F75E4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what the code tell us?</a:t>
            </a:r>
          </a:p>
          <a:p>
            <a:r>
              <a:rPr lang="en-US" dirty="0"/>
              <a:t>It tell us that by default when we create a redux store and pass a Reducer, the Reducer will be ran </a:t>
            </a:r>
          </a:p>
          <a:p>
            <a:r>
              <a:rPr lang="en-US" dirty="0"/>
              <a:t>And whatever the Reducer returns, will become the </a:t>
            </a:r>
            <a:r>
              <a:rPr lang="en-US" dirty="0" err="1"/>
              <a:t>Redux’s</a:t>
            </a:r>
            <a:r>
              <a:rPr lang="en-US" dirty="0"/>
              <a:t> Store State</a:t>
            </a:r>
          </a:p>
        </p:txBody>
      </p:sp>
    </p:spTree>
    <p:extLst>
      <p:ext uri="{BB962C8B-B14F-4D97-AF65-F5344CB8AC3E}">
        <p14:creationId xmlns:p14="http://schemas.microsoft.com/office/powerpoint/2010/main" val="36569523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5951</TotalTime>
  <Words>626</Words>
  <Application>Microsoft Office PowerPoint</Application>
  <PresentationFormat>On-screen Show (4:3)</PresentationFormat>
  <Paragraphs>89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Gotham</vt:lpstr>
      <vt:lpstr>Gotham Bold</vt:lpstr>
      <vt:lpstr>Gotham ExtraLight</vt:lpstr>
      <vt:lpstr>Gotham Medium</vt:lpstr>
      <vt:lpstr>Roboto</vt:lpstr>
      <vt:lpstr>Arial</vt:lpstr>
      <vt:lpstr>Calibri</vt:lpstr>
      <vt:lpstr>Consolas</vt:lpstr>
      <vt:lpstr>Office Theme</vt:lpstr>
      <vt:lpstr>More on Redux </vt:lpstr>
      <vt:lpstr>Introduction</vt:lpstr>
      <vt:lpstr>The App</vt:lpstr>
      <vt:lpstr>Introduction</vt:lpstr>
      <vt:lpstr>Creating a Store</vt:lpstr>
      <vt:lpstr>Creating a Store</vt:lpstr>
      <vt:lpstr>Creating a Reducer</vt:lpstr>
      <vt:lpstr>Getting The State</vt:lpstr>
      <vt:lpstr>The Code</vt:lpstr>
      <vt:lpstr>The App</vt:lpstr>
      <vt:lpstr>Creating an Action</vt:lpstr>
      <vt:lpstr>Creating an Action</vt:lpstr>
      <vt:lpstr>Creating an Action</vt:lpstr>
      <vt:lpstr>Linking The Action To The Reducer</vt:lpstr>
      <vt:lpstr>Linking The Action To The Reducer</vt:lpstr>
      <vt:lpstr>Linking The Action To The Reducer</vt:lpstr>
      <vt:lpstr>Linking The Action To The Reducer</vt:lpstr>
      <vt:lpstr>Final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Magga Panna</cp:lastModifiedBy>
  <cp:revision>416</cp:revision>
  <dcterms:created xsi:type="dcterms:W3CDTF">2015-11-07T11:59:24Z</dcterms:created>
  <dcterms:modified xsi:type="dcterms:W3CDTF">2017-10-11T07:02:50Z</dcterms:modified>
</cp:coreProperties>
</file>