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Theory of </a:t>
            </a:r>
            <a:r>
              <a:rPr lang="en-US" dirty="0" err="1"/>
              <a:t>ListView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7364438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C055-143D-409A-AB90-2F20A6CE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997" y="365126"/>
            <a:ext cx="5814353" cy="1325563"/>
          </a:xfrm>
        </p:spPr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392D-3C93-486F-A462-4FD01752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997" y="1825625"/>
            <a:ext cx="5814353" cy="4168775"/>
          </a:xfrm>
        </p:spPr>
        <p:txBody>
          <a:bodyPr/>
          <a:lstStyle/>
          <a:p>
            <a:r>
              <a:rPr lang="en-US" dirty="0"/>
              <a:t>So in this case, instead of creating 100 components for 100 different items, it might only create 6 components for the 6 items that are visible on the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973F8-7593-4021-AAFD-DE7AFF39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0" y="-1"/>
            <a:ext cx="1864483" cy="68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362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C055-143D-409A-AB90-2F20A6CE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997" y="365126"/>
            <a:ext cx="5814353" cy="1325563"/>
          </a:xfrm>
        </p:spPr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392D-3C93-486F-A462-4FD01752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997" y="1825625"/>
            <a:ext cx="5814353" cy="4168775"/>
          </a:xfrm>
        </p:spPr>
        <p:txBody>
          <a:bodyPr/>
          <a:lstStyle/>
          <a:p>
            <a:r>
              <a:rPr lang="en-US" dirty="0"/>
              <a:t>The real magic happens when we scroll through the list</a:t>
            </a:r>
          </a:p>
          <a:p>
            <a:r>
              <a:rPr lang="en-US" dirty="0"/>
              <a:t>When we scroll the list, </a:t>
            </a:r>
            <a:r>
              <a:rPr lang="en-US" dirty="0" err="1"/>
              <a:t>ListView</a:t>
            </a:r>
            <a:r>
              <a:rPr lang="en-US" dirty="0"/>
              <a:t> watches for any scroll event from the user</a:t>
            </a:r>
          </a:p>
          <a:p>
            <a:r>
              <a:rPr lang="en-US" dirty="0"/>
              <a:t>The </a:t>
            </a:r>
            <a:r>
              <a:rPr lang="en-US" dirty="0" err="1"/>
              <a:t>ListView</a:t>
            </a:r>
            <a:r>
              <a:rPr lang="en-US" dirty="0"/>
              <a:t> watches for any item that starts to scroll out of view, and move that components to the items that might just comes to the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973F8-7593-4021-AAFD-DE7AFF39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0" y="-1"/>
            <a:ext cx="1864483" cy="68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8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C055-143D-409A-AB90-2F20A6CE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997" y="365126"/>
            <a:ext cx="5814353" cy="1325563"/>
          </a:xfrm>
        </p:spPr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392D-3C93-486F-A462-4FD01752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997" y="1825625"/>
            <a:ext cx="5814353" cy="4168775"/>
          </a:xfrm>
        </p:spPr>
        <p:txBody>
          <a:bodyPr/>
          <a:lstStyle/>
          <a:p>
            <a:r>
              <a:rPr lang="en-US" dirty="0"/>
              <a:t>So the idea here is that as a user scrolls around, the </a:t>
            </a:r>
            <a:r>
              <a:rPr lang="en-US" dirty="0" err="1"/>
              <a:t>ListView</a:t>
            </a:r>
            <a:r>
              <a:rPr lang="en-US" dirty="0"/>
              <a:t> is reusing the same components over and over again</a:t>
            </a:r>
          </a:p>
          <a:p>
            <a:r>
              <a:rPr lang="en-US" dirty="0"/>
              <a:t>It’s just swapping out the data that sits inside of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973F8-7593-4021-AAFD-DE7AFF39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0" y="-1"/>
            <a:ext cx="1864483" cy="68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3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7820-FB02-4A17-B4AB-18096E35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8E2B-5109-46B0-9856-BB787CDC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in practice, the way that the </a:t>
            </a:r>
            <a:r>
              <a:rPr lang="en-US" dirty="0" err="1"/>
              <a:t>ListView</a:t>
            </a:r>
            <a:r>
              <a:rPr lang="en-US" dirty="0"/>
              <a:t> works is to take only a subset of the total list at any given time, and only render that subset</a:t>
            </a:r>
          </a:p>
        </p:txBody>
      </p:sp>
    </p:spTree>
    <p:extLst>
      <p:ext uri="{BB962C8B-B14F-4D97-AF65-F5344CB8AC3E}">
        <p14:creationId xmlns:p14="http://schemas.microsoft.com/office/powerpoint/2010/main" val="40601181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4F9F-0E6F-45B5-842A-E7B58288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25F9-8AC6-4B5B-A0DA-01555BCB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app (the album app), we have already figured out how to make a list</a:t>
            </a:r>
          </a:p>
          <a:p>
            <a:r>
              <a:rPr lang="en-US" dirty="0"/>
              <a:t>We did so by using the “map” function to turn a list of data objects into a list of components</a:t>
            </a:r>
          </a:p>
          <a:p>
            <a:r>
              <a:rPr lang="en-US" dirty="0"/>
              <a:t>That is a fine approach for a small list, but not for a dozen of data</a:t>
            </a:r>
          </a:p>
        </p:txBody>
      </p:sp>
    </p:spTree>
    <p:extLst>
      <p:ext uri="{BB962C8B-B14F-4D97-AF65-F5344CB8AC3E}">
        <p14:creationId xmlns:p14="http://schemas.microsoft.com/office/powerpoint/2010/main" val="219862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C055-143D-409A-AB90-2F20A6CE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163" y="365126"/>
            <a:ext cx="5364187" cy="1325563"/>
          </a:xfrm>
        </p:spPr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392D-3C93-486F-A462-4FD01752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163" y="1825625"/>
            <a:ext cx="5364187" cy="4168775"/>
          </a:xfrm>
        </p:spPr>
        <p:txBody>
          <a:bodyPr/>
          <a:lstStyle/>
          <a:p>
            <a:r>
              <a:rPr lang="en-US" dirty="0"/>
              <a:t>There’s so many items that some number of them is not visible until we scroll down the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5CB1B-0F79-4889-B715-654C5C63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8" y="0"/>
            <a:ext cx="2292940" cy="66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880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C055-143D-409A-AB90-2F20A6CE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163" y="365126"/>
            <a:ext cx="5364187" cy="1325563"/>
          </a:xfrm>
        </p:spPr>
        <p:txBody>
          <a:bodyPr/>
          <a:lstStyle/>
          <a:p>
            <a:r>
              <a:rPr lang="en-US" dirty="0"/>
              <a:t>The Previous App (Album)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392D-3C93-486F-A462-4FD01752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163" y="1825625"/>
            <a:ext cx="5364187" cy="4168775"/>
          </a:xfrm>
        </p:spPr>
        <p:txBody>
          <a:bodyPr/>
          <a:lstStyle/>
          <a:p>
            <a:r>
              <a:rPr lang="en-US" dirty="0"/>
              <a:t>The model in the left is how we are building a list using the map function</a:t>
            </a:r>
          </a:p>
          <a:p>
            <a:r>
              <a:rPr lang="en-US" dirty="0"/>
              <a:t>We’ve got an item that’s wrapped in a green box</a:t>
            </a:r>
          </a:p>
          <a:p>
            <a:r>
              <a:rPr lang="en-US" dirty="0"/>
              <a:t>The white box that says “item” represents a </a:t>
            </a:r>
            <a:r>
              <a:rPr lang="en-US" dirty="0" err="1"/>
              <a:t>javascript</a:t>
            </a:r>
            <a:r>
              <a:rPr lang="en-US" dirty="0"/>
              <a:t> object, like a single album or a single library</a:t>
            </a:r>
          </a:p>
          <a:p>
            <a:r>
              <a:rPr lang="en-US" dirty="0"/>
              <a:t>The green box around it represents a React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D9508-588E-45FA-A1D8-2B9BF9D35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0" y="105652"/>
            <a:ext cx="2845022" cy="67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3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C055-143D-409A-AB90-2F20A6CE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163" y="365126"/>
            <a:ext cx="5364187" cy="1325563"/>
          </a:xfrm>
        </p:spPr>
        <p:txBody>
          <a:bodyPr/>
          <a:lstStyle/>
          <a:p>
            <a:r>
              <a:rPr lang="en-US" dirty="0"/>
              <a:t>The Previous App (Album)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392D-3C93-486F-A462-4FD01752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163" y="1825625"/>
            <a:ext cx="5364187" cy="4168775"/>
          </a:xfrm>
        </p:spPr>
        <p:txBody>
          <a:bodyPr/>
          <a:lstStyle/>
          <a:p>
            <a:r>
              <a:rPr lang="en-US" dirty="0"/>
              <a:t>With our current approach of rendering list, we take every single item in the list and map it to a component by making a new component for each item</a:t>
            </a:r>
          </a:p>
          <a:p>
            <a:r>
              <a:rPr lang="en-US" dirty="0"/>
              <a:t>So if we have a list of 100 items, we create 100 components in memory to show every single one of them the instant we create that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D9508-588E-45FA-A1D8-2B9BF9D35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0" y="105652"/>
            <a:ext cx="2845022" cy="67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7247-259B-4496-BDC3-CCE3E4BB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8EFC-4A73-4065-9451-9BAD40D7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downside is that even if the user can only see, for example, 4 or 5 components on the screen at a time, we still have to render all 100 different items upfront</a:t>
            </a:r>
          </a:p>
          <a:p>
            <a:r>
              <a:rPr lang="en-US" dirty="0"/>
              <a:t>That 100 components might just sitting there in the memory</a:t>
            </a:r>
          </a:p>
          <a:p>
            <a:r>
              <a:rPr lang="en-US" dirty="0"/>
              <a:t>That is the source of poor performance, the upfront rendering of a bunch of items and then holding them in memory</a:t>
            </a:r>
          </a:p>
        </p:txBody>
      </p:sp>
    </p:spTree>
    <p:extLst>
      <p:ext uri="{BB962C8B-B14F-4D97-AF65-F5344CB8AC3E}">
        <p14:creationId xmlns:p14="http://schemas.microsoft.com/office/powerpoint/2010/main" val="3475365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7247-259B-4496-BDC3-CCE3E4BB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8EFC-4A73-4065-9451-9BAD40D7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devices are traditionally memory constrained</a:t>
            </a:r>
          </a:p>
          <a:p>
            <a:r>
              <a:rPr lang="en-US" dirty="0"/>
              <a:t>So if we can reduce our memory usage even if just a little bit, is a good thing</a:t>
            </a:r>
          </a:p>
        </p:txBody>
      </p:sp>
    </p:spTree>
    <p:extLst>
      <p:ext uri="{BB962C8B-B14F-4D97-AF65-F5344CB8AC3E}">
        <p14:creationId xmlns:p14="http://schemas.microsoft.com/office/powerpoint/2010/main" val="3170085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7247-259B-4496-BDC3-CCE3E4BB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8EFC-4A73-4065-9451-9BAD40D7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address this performance issue, React Native includes a little tool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ListView</a:t>
            </a:r>
            <a:r>
              <a:rPr lang="en-US" dirty="0"/>
              <a:t> is a component that fix this issue of rendering a bunch of items by using a little trick</a:t>
            </a:r>
          </a:p>
        </p:txBody>
      </p:sp>
    </p:spTree>
    <p:extLst>
      <p:ext uri="{BB962C8B-B14F-4D97-AF65-F5344CB8AC3E}">
        <p14:creationId xmlns:p14="http://schemas.microsoft.com/office/powerpoint/2010/main" val="1082508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C055-143D-409A-AB90-2F20A6CE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997" y="365126"/>
            <a:ext cx="5814353" cy="1325563"/>
          </a:xfrm>
        </p:spPr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392D-3C93-486F-A462-4FD01752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997" y="1825625"/>
            <a:ext cx="5814353" cy="41687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ListView</a:t>
            </a:r>
            <a:r>
              <a:rPr lang="en-US" dirty="0"/>
              <a:t> works by figuring out what items in the list are visible to user at a given time</a:t>
            </a:r>
          </a:p>
          <a:p>
            <a:r>
              <a:rPr lang="en-US" dirty="0"/>
              <a:t>And then it creates a single component for only the items that should visible on the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973F8-7593-4021-AAFD-DE7AFF39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0" y="-1"/>
            <a:ext cx="1864483" cy="68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1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5767</TotalTime>
  <Words>537</Words>
  <Application>Microsoft Office PowerPoint</Application>
  <PresentationFormat>On-screen Show (4:3)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The Theory of ListView  </vt:lpstr>
      <vt:lpstr>Introduction</vt:lpstr>
      <vt:lpstr>The App</vt:lpstr>
      <vt:lpstr>The Previous App (Album)</vt:lpstr>
      <vt:lpstr>The Previous App (Album)</vt:lpstr>
      <vt:lpstr>The Problem</vt:lpstr>
      <vt:lpstr>The Problem</vt:lpstr>
      <vt:lpstr>The Solution</vt:lpstr>
      <vt:lpstr>ListView</vt:lpstr>
      <vt:lpstr>ListView</vt:lpstr>
      <vt:lpstr>ListView</vt:lpstr>
      <vt:lpstr>ListView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396</cp:revision>
  <dcterms:created xsi:type="dcterms:W3CDTF">2015-11-07T11:59:24Z</dcterms:created>
  <dcterms:modified xsi:type="dcterms:W3CDTF">2017-10-12T04:36:20Z</dcterms:modified>
</cp:coreProperties>
</file>