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Redux </a:t>
            </a:r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1"/>
            <a:ext cx="4906328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E2AD0-30FF-454A-9E7C-114A7B4667E6}"/>
              </a:ext>
            </a:extLst>
          </p:cNvPr>
          <p:cNvSpPr/>
          <p:nvPr/>
        </p:nvSpPr>
        <p:spPr>
          <a:xfrm>
            <a:off x="822960" y="4038554"/>
            <a:ext cx="4320540" cy="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F9F-0E6F-45B5-842A-E7B58288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25F9-8AC6-4B5B-A0DA-01555BC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section we realize that there is a little bit of issue with our piece of </a:t>
            </a:r>
            <a:r>
              <a:rPr lang="en-US" dirty="0" err="1"/>
              <a:t>Auth</a:t>
            </a:r>
            <a:r>
              <a:rPr lang="en-US" dirty="0"/>
              <a:t> State</a:t>
            </a:r>
          </a:p>
          <a:p>
            <a:r>
              <a:rPr lang="en-US" dirty="0"/>
              <a:t>There are some piece of </a:t>
            </a:r>
            <a:r>
              <a:rPr lang="en-US" dirty="0" err="1"/>
              <a:t>Auth</a:t>
            </a:r>
            <a:r>
              <a:rPr lang="en-US" dirty="0"/>
              <a:t> State that can only be updated after we make an asynchronous request</a:t>
            </a:r>
          </a:p>
        </p:txBody>
      </p:sp>
    </p:spTree>
    <p:extLst>
      <p:ext uri="{BB962C8B-B14F-4D97-AF65-F5344CB8AC3E}">
        <p14:creationId xmlns:p14="http://schemas.microsoft.com/office/powerpoint/2010/main" val="21986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F9F-0E6F-45B5-842A-E7B58288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25F9-8AC6-4B5B-A0DA-01555BC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this time, we’ve always been writing Action Creators in a Synchronous nature</a:t>
            </a:r>
          </a:p>
          <a:p>
            <a:r>
              <a:rPr lang="en-US" dirty="0"/>
              <a:t>We call them and they instantly return an Action</a:t>
            </a:r>
          </a:p>
          <a:p>
            <a:r>
              <a:rPr lang="en-US" dirty="0"/>
              <a:t>This won’t work in our case now because we want to authenticate a user by making a request to Firebase</a:t>
            </a:r>
          </a:p>
          <a:p>
            <a:r>
              <a:rPr lang="en-US" dirty="0"/>
              <a:t>The Action can be returned/dispatched AFTER our request to Firebase completed (which will absolutely take some times) </a:t>
            </a:r>
          </a:p>
        </p:txBody>
      </p:sp>
    </p:spTree>
    <p:extLst>
      <p:ext uri="{BB962C8B-B14F-4D97-AF65-F5344CB8AC3E}">
        <p14:creationId xmlns:p14="http://schemas.microsoft.com/office/powerpoint/2010/main" val="965534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0108-95A2-4E9F-9E79-18245B25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Redux </a:t>
            </a:r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6564-DAFE-4444-9F14-161AF93C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en-US" dirty="0" err="1"/>
              <a:t>Thunk</a:t>
            </a:r>
            <a:r>
              <a:rPr lang="en-US" dirty="0"/>
              <a:t> is used to handle any type of asynchronous Action Creator </a:t>
            </a:r>
          </a:p>
          <a:p>
            <a:r>
              <a:rPr lang="en-US" dirty="0"/>
              <a:t>Redux </a:t>
            </a:r>
            <a:r>
              <a:rPr lang="en-US" dirty="0" err="1"/>
              <a:t>Thunk</a:t>
            </a:r>
            <a:r>
              <a:rPr lang="en-US" dirty="0"/>
              <a:t> can be used to handle any type of AJAX request or any long-running process you can imagine</a:t>
            </a:r>
          </a:p>
        </p:txBody>
      </p:sp>
    </p:spTree>
    <p:extLst>
      <p:ext uri="{BB962C8B-B14F-4D97-AF65-F5344CB8AC3E}">
        <p14:creationId xmlns:p14="http://schemas.microsoft.com/office/powerpoint/2010/main" val="2146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0108-95A2-4E9F-9E79-18245B25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Redux </a:t>
            </a:r>
            <a:r>
              <a:rPr lang="en-US" dirty="0" err="1"/>
              <a:t>Thunk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6564-DAFE-4444-9F14-161AF93C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en-US" dirty="0" err="1"/>
              <a:t>Thunk</a:t>
            </a:r>
            <a:r>
              <a:rPr lang="en-US" dirty="0"/>
              <a:t> is an </a:t>
            </a:r>
            <a:r>
              <a:rPr lang="en-US" dirty="0" err="1"/>
              <a:t>npm</a:t>
            </a:r>
            <a:r>
              <a:rPr lang="en-US" dirty="0"/>
              <a:t> module, so you have to install it first by running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 redux-</a:t>
            </a:r>
            <a:r>
              <a:rPr lang="en-US" dirty="0" err="1"/>
              <a:t>thunk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8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D05-2982-4F61-AC75-9EEC3651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Action Creator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E63748-22DA-4AF9-9059-AACB618D7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27400"/>
            <a:ext cx="7886700" cy="25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4D7B-BF7B-4B3A-BAB1-70D0B2F4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Creator With </a:t>
            </a:r>
            <a:r>
              <a:rPr lang="en-US" dirty="0" err="1"/>
              <a:t>Thunk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36CDA4-0966-4893-9BEE-9F5A93DA0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95871"/>
            <a:ext cx="7886700" cy="3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916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6249</TotalTime>
  <Words>176</Words>
  <Application>Microsoft Office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Introduction To  Redux Thunk</vt:lpstr>
      <vt:lpstr>Introduction</vt:lpstr>
      <vt:lpstr>Introduction</vt:lpstr>
      <vt:lpstr>Introducing Redux Thunk</vt:lpstr>
      <vt:lpstr>Introducing Redux Thunk</vt:lpstr>
      <vt:lpstr>Default Action Creator</vt:lpstr>
      <vt:lpstr>Action Creator With Thunk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430</cp:revision>
  <dcterms:created xsi:type="dcterms:W3CDTF">2015-11-07T11:59:24Z</dcterms:created>
  <dcterms:modified xsi:type="dcterms:W3CDTF">2017-11-14T13:41:27Z</dcterms:modified>
</cp:coreProperties>
</file>