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6" r:id="rId8"/>
    <p:sldId id="307" r:id="rId9"/>
    <p:sldId id="308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16/10/2017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App Challenges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0"/>
            <a:ext cx="4986998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F9F-0E6F-45B5-842A-E7B58288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25F9-8AC6-4B5B-A0DA-01555BC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 the app that we made, there’s one important things that we don’t handle yet</a:t>
            </a:r>
          </a:p>
          <a:p>
            <a:r>
              <a:rPr lang="en-US" dirty="0"/>
              <a:t>That is Navigation</a:t>
            </a:r>
          </a:p>
          <a:p>
            <a:r>
              <a:rPr lang="en-US" dirty="0"/>
              <a:t>The ability for a user to move around to different pages in our app</a:t>
            </a:r>
          </a:p>
          <a:p>
            <a:r>
              <a:rPr lang="en-US" dirty="0"/>
              <a:t>They can see different content as they navigate around</a:t>
            </a:r>
          </a:p>
        </p:txBody>
      </p:sp>
    </p:spTree>
    <p:extLst>
      <p:ext uri="{BB962C8B-B14F-4D97-AF65-F5344CB8AC3E}">
        <p14:creationId xmlns:p14="http://schemas.microsoft.com/office/powerpoint/2010/main" val="21986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BC0A-07DE-435C-8A37-33080CF7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F4C1-5EA1-4C7F-82D1-8DD85648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React Native App by running a command</a:t>
            </a:r>
          </a:p>
          <a:p>
            <a:pPr marL="0" indent="0">
              <a:buNone/>
            </a:pPr>
            <a:r>
              <a:rPr lang="en-US" dirty="0"/>
              <a:t>react-native </a:t>
            </a:r>
            <a:r>
              <a:rPr lang="en-US" dirty="0" err="1"/>
              <a:t>init</a:t>
            </a:r>
            <a:r>
              <a:rPr lang="en-US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2198619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869-68CC-4554-BA9F-006E1EB7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F734A1-E3FD-4DA4-811A-EBEA93C31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5292"/>
            <a:ext cx="7886700" cy="39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68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8494-38A1-4236-8805-1D75E304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2F85-1BF4-4E0B-AD06-4A63733F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behind this app is that a manager of a small business can add their employees</a:t>
            </a:r>
          </a:p>
          <a:p>
            <a:r>
              <a:rPr lang="en-US" dirty="0"/>
              <a:t>We can then schedule a work shift and then text that schedule to that particular employee</a:t>
            </a:r>
          </a:p>
          <a:p>
            <a:r>
              <a:rPr lang="en-US" dirty="0"/>
              <a:t>And we can fire a particular employee and delete their data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3059965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575-D450-4519-A7E4-198F5D55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A25-3557-4984-B41B-3CA3CEC8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85763" cy="4168775"/>
          </a:xfrm>
        </p:spPr>
        <p:txBody>
          <a:bodyPr/>
          <a:lstStyle/>
          <a:p>
            <a:r>
              <a:rPr lang="en-US" dirty="0"/>
              <a:t>Like before, we’re going to tackle the Authentication here</a:t>
            </a:r>
          </a:p>
          <a:p>
            <a:r>
              <a:rPr lang="en-US" dirty="0"/>
              <a:t>Login screen is going to be just like the one that we made previously</a:t>
            </a:r>
          </a:p>
          <a:p>
            <a:r>
              <a:rPr lang="en-US" dirty="0"/>
              <a:t>A user has to enter an email and password</a:t>
            </a:r>
          </a:p>
          <a:p>
            <a:r>
              <a:rPr lang="en-US" dirty="0"/>
              <a:t>We’re going to use the same trick of not separating a signup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357C2-905D-4F3A-A968-681D1ED1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13" y="0"/>
            <a:ext cx="3131403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64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575-D450-4519-A7E4-198F5D55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List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A25-3557-4984-B41B-3CA3CEC8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85763" cy="4168775"/>
          </a:xfrm>
        </p:spPr>
        <p:txBody>
          <a:bodyPr/>
          <a:lstStyle/>
          <a:p>
            <a:r>
              <a:rPr lang="en-US" dirty="0"/>
              <a:t>It will display a list of all different employees that they have</a:t>
            </a:r>
          </a:p>
          <a:p>
            <a:r>
              <a:rPr lang="en-US" dirty="0"/>
              <a:t>This list screen is going to start off as empty</a:t>
            </a:r>
          </a:p>
          <a:p>
            <a:r>
              <a:rPr lang="en-US" dirty="0"/>
              <a:t>By default user does not have any employee</a:t>
            </a:r>
          </a:p>
          <a:p>
            <a:r>
              <a:rPr lang="en-US" dirty="0"/>
              <a:t>Only after they start adding employees will they be able to see them on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9C5B3-CC2B-4A98-A4E2-BA64B40E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12" y="0"/>
            <a:ext cx="3143131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575-D450-4519-A7E4-198F5D55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Create-Edit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A25-3557-4984-B41B-3CA3CEC8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85763" cy="4168775"/>
          </a:xfrm>
        </p:spPr>
        <p:txBody>
          <a:bodyPr/>
          <a:lstStyle/>
          <a:p>
            <a:r>
              <a:rPr lang="en-US" dirty="0"/>
              <a:t>This screen has a dual purpose</a:t>
            </a:r>
          </a:p>
          <a:p>
            <a:r>
              <a:rPr lang="en-US" dirty="0"/>
              <a:t>It will be used for both creating and editing existing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35300-E523-4477-A4C2-E34C8783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13" y="0"/>
            <a:ext cx="3058824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575-D450-4519-A7E4-198F5D55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DA25-3557-4984-B41B-3CA3CEC8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85763" cy="4168775"/>
          </a:xfrm>
        </p:spPr>
        <p:txBody>
          <a:bodyPr/>
          <a:lstStyle/>
          <a:p>
            <a:r>
              <a:rPr lang="en-US" dirty="0"/>
              <a:t>If the managers decide that they want to remove an employee, we’re going to show a big modal message</a:t>
            </a:r>
          </a:p>
          <a:p>
            <a:r>
              <a:rPr lang="en-US" dirty="0"/>
              <a:t>It will make sure if they still want to do the request (to fire the employee)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019AE-273F-4466-8334-B53BF101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13" y="179601"/>
            <a:ext cx="2951285" cy="58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5789</TotalTime>
  <Words>273</Words>
  <Application>Microsoft Office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App Challenges  </vt:lpstr>
      <vt:lpstr>Introduction</vt:lpstr>
      <vt:lpstr>Initialization</vt:lpstr>
      <vt:lpstr>The Mockup</vt:lpstr>
      <vt:lpstr>The Idea</vt:lpstr>
      <vt:lpstr>Login Screen</vt:lpstr>
      <vt:lpstr>Employee List Screen</vt:lpstr>
      <vt:lpstr>Create-Edit Screen</vt:lpstr>
      <vt:lpstr>Pop Up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402</cp:revision>
  <dcterms:created xsi:type="dcterms:W3CDTF">2015-11-07T11:59:24Z</dcterms:created>
  <dcterms:modified xsi:type="dcterms:W3CDTF">2017-10-16T16:50:04Z</dcterms:modified>
</cp:coreProperties>
</file>