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17/10/2017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App Challenges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0"/>
            <a:ext cx="4986998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E8F4-44AC-498E-987F-68144637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C328ED-FE5C-46BD-BB37-5A305034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926" y="1825625"/>
            <a:ext cx="6674147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14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131D-E030-43E5-876F-A19F95C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DCFA-1592-43A4-B855-8A78B836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already made a login form previously</a:t>
            </a:r>
          </a:p>
          <a:p>
            <a:r>
              <a:rPr lang="en-US" dirty="0"/>
              <a:t>But that was a stand alone React component that have no basis of Redux</a:t>
            </a:r>
          </a:p>
          <a:p>
            <a:r>
              <a:rPr lang="en-US" dirty="0"/>
              <a:t>Do we have to make changes to the login form to suit how Redux works?</a:t>
            </a:r>
          </a:p>
        </p:txBody>
      </p:sp>
    </p:spTree>
    <p:extLst>
      <p:ext uri="{BB962C8B-B14F-4D97-AF65-F5344CB8AC3E}">
        <p14:creationId xmlns:p14="http://schemas.microsoft.com/office/powerpoint/2010/main" val="111844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E9D-9980-4FCD-85C8-8EB4913A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11DB-1742-4EE1-A735-E454AD4E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will have a different screen</a:t>
            </a:r>
          </a:p>
          <a:p>
            <a:r>
              <a:rPr lang="en-US" dirty="0"/>
              <a:t>How do we navigate between them?</a:t>
            </a:r>
          </a:p>
        </p:txBody>
      </p:sp>
    </p:spTree>
    <p:extLst>
      <p:ext uri="{BB962C8B-B14F-4D97-AF65-F5344CB8AC3E}">
        <p14:creationId xmlns:p14="http://schemas.microsoft.com/office/powerpoint/2010/main" val="378216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2197-310E-4870-8C0D-75D69652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9C87-D60F-4096-B82C-128CEA40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like, over time, we’ve got an ever changing Header on every screen</a:t>
            </a:r>
          </a:p>
          <a:p>
            <a:r>
              <a:rPr lang="en-US" dirty="0"/>
              <a:t>And for some screen, the header will contain a back button</a:t>
            </a:r>
          </a:p>
          <a:p>
            <a:r>
              <a:rPr lang="en-US" dirty="0"/>
              <a:t>That button will take the user to the previous screen</a:t>
            </a:r>
          </a:p>
          <a:p>
            <a:r>
              <a:rPr lang="en-US" dirty="0"/>
              <a:t>So clearly there’s some further customization of the headers required</a:t>
            </a:r>
          </a:p>
          <a:p>
            <a:r>
              <a:rPr lang="en-US" dirty="0"/>
              <a:t>Managing that header like that, in React Native, is a little bit harder</a:t>
            </a:r>
          </a:p>
        </p:txBody>
      </p:sp>
    </p:spTree>
    <p:extLst>
      <p:ext uri="{BB962C8B-B14F-4D97-AF65-F5344CB8AC3E}">
        <p14:creationId xmlns:p14="http://schemas.microsoft.com/office/powerpoint/2010/main" val="878414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0695-DE67-4CFA-B3EC-0F3561A6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7073-BC4F-4404-AC95-6C180AA1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users who install the app should have their own private list of employee</a:t>
            </a:r>
          </a:p>
          <a:p>
            <a:r>
              <a:rPr lang="en-US" dirty="0"/>
              <a:t>We need to figure out however we saved the data, we need to make sure that we’ve got a good layer of security there </a:t>
            </a:r>
          </a:p>
          <a:p>
            <a:r>
              <a:rPr lang="en-US" dirty="0"/>
              <a:t>We have to make sure that different users can’t see each other’s employees and modify them in any way</a:t>
            </a:r>
          </a:p>
        </p:txBody>
      </p:sp>
    </p:spTree>
    <p:extLst>
      <p:ext uri="{BB962C8B-B14F-4D97-AF65-F5344CB8AC3E}">
        <p14:creationId xmlns:p14="http://schemas.microsoft.com/office/powerpoint/2010/main" val="261012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EBF2-77CD-4DE0-B64C-A1CE87AE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37D8-C5AF-4B74-B3B5-4D3F3EDB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interface with the phone, somehow, to be able to send a text message</a:t>
            </a:r>
          </a:p>
          <a:p>
            <a:r>
              <a:rPr lang="en-US" dirty="0"/>
              <a:t>One of the big feature in the app is that after an employee gets a shift set, we need to be able to interface with the phone to send a text message</a:t>
            </a:r>
          </a:p>
        </p:txBody>
      </p:sp>
    </p:spTree>
    <p:extLst>
      <p:ext uri="{BB962C8B-B14F-4D97-AF65-F5344CB8AC3E}">
        <p14:creationId xmlns:p14="http://schemas.microsoft.com/office/powerpoint/2010/main" val="1404278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4BFD-F0EF-48C2-9FC3-8DC7150D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2BCB-5A73-4801-BA1D-FE8CA3C3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need, like, a big full screen overlay like a modal popup</a:t>
            </a:r>
          </a:p>
          <a:p>
            <a:r>
              <a:rPr lang="en-US" dirty="0"/>
              <a:t>Something to prompt a user and ask user to confirm something</a:t>
            </a:r>
          </a:p>
        </p:txBody>
      </p:sp>
    </p:spTree>
    <p:extLst>
      <p:ext uri="{BB962C8B-B14F-4D97-AF65-F5344CB8AC3E}">
        <p14:creationId xmlns:p14="http://schemas.microsoft.com/office/powerpoint/2010/main" val="215152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4BFD-F0EF-48C2-9FC3-8DC7150D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2BCB-5A73-4801-BA1D-FE8CA3C3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and iOS devices have some default confirm message that we could use</a:t>
            </a:r>
          </a:p>
          <a:p>
            <a:r>
              <a:rPr lang="en-US" dirty="0"/>
              <a:t>And we can style to make a nicer-looking mod</a:t>
            </a:r>
          </a:p>
        </p:txBody>
      </p:sp>
    </p:spTree>
    <p:extLst>
      <p:ext uri="{BB962C8B-B14F-4D97-AF65-F5344CB8AC3E}">
        <p14:creationId xmlns:p14="http://schemas.microsoft.com/office/powerpoint/2010/main" val="100763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6264</TotalTime>
  <Words>287</Words>
  <Application>Microsoft Office PowerPoint</Application>
  <PresentationFormat>On-screen Show (4:3)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App Challenges  </vt:lpstr>
      <vt:lpstr>The Challenges</vt:lpstr>
      <vt:lpstr>Login Form</vt:lpstr>
      <vt:lpstr>Navigation</vt:lpstr>
      <vt:lpstr>Header</vt:lpstr>
      <vt:lpstr>Data</vt:lpstr>
      <vt:lpstr>Intent</vt:lpstr>
      <vt:lpstr>Modal</vt:lpstr>
      <vt:lpstr>Modal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407</cp:revision>
  <dcterms:created xsi:type="dcterms:W3CDTF">2015-11-07T11:59:24Z</dcterms:created>
  <dcterms:modified xsi:type="dcterms:W3CDTF">2017-10-18T00:33:52Z</dcterms:modified>
</cp:coreProperties>
</file>