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Login Form </a:t>
            </a:r>
            <a:br>
              <a:rPr lang="en-US" dirty="0"/>
            </a:br>
            <a:r>
              <a:rPr lang="en-US" dirty="0"/>
              <a:t>In A Redux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61210"/>
            <a:ext cx="3620454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39B3D-921E-48FD-A018-1233C01752A9}"/>
              </a:ext>
            </a:extLst>
          </p:cNvPr>
          <p:cNvSpPr/>
          <p:nvPr/>
        </p:nvSpPr>
        <p:spPr>
          <a:xfrm>
            <a:off x="822958" y="4088945"/>
            <a:ext cx="5606417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89-A44F-4F56-BFBF-44B1CA3D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Login 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61AB7B-D4E5-4A57-AE6D-FB5187B86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272" y="1825625"/>
            <a:ext cx="2849456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02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89-A44F-4F56-BFBF-44B1CA3D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Login 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B7CDC-D900-4A51-AF03-2D8DD296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just showing something on the screen and watching for user events</a:t>
            </a:r>
          </a:p>
          <a:p>
            <a:r>
              <a:rPr lang="en-US" dirty="0"/>
              <a:t>Redux is about keeping track of the state of the app and deciding how to interpret or handle these events that are coming into the app </a:t>
            </a:r>
          </a:p>
        </p:txBody>
      </p:sp>
    </p:spTree>
    <p:extLst>
      <p:ext uri="{BB962C8B-B14F-4D97-AF65-F5344CB8AC3E}">
        <p14:creationId xmlns:p14="http://schemas.microsoft.com/office/powerpoint/2010/main" val="383370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4F9F-0E6F-45B5-842A-E7B58288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25F9-8AC6-4B5B-A0DA-01555BCB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section, we have 4 separate pieces of state inside the Login Form</a:t>
            </a:r>
          </a:p>
        </p:txBody>
      </p:sp>
    </p:spTree>
    <p:extLst>
      <p:ext uri="{BB962C8B-B14F-4D97-AF65-F5344CB8AC3E}">
        <p14:creationId xmlns:p14="http://schemas.microsoft.com/office/powerpoint/2010/main" val="2198620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9AEF-195B-4F19-B72D-A5BFD751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DA7854-0F29-42B3-B77C-0C255CC8B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945" y="1825625"/>
            <a:ext cx="4552110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440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DA7D-E469-4096-B986-74E56F20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8C15-CB55-4D5A-802C-AF2CED26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 question is, should we modify this thing to work in a Redux world</a:t>
            </a:r>
          </a:p>
          <a:p>
            <a:r>
              <a:rPr lang="en-US" dirty="0"/>
              <a:t>The answer is “not really”</a:t>
            </a:r>
          </a:p>
          <a:p>
            <a:r>
              <a:rPr lang="en-US" dirty="0"/>
              <a:t>In the previous app we have proven that we can make a React Native app without Redux</a:t>
            </a:r>
          </a:p>
        </p:txBody>
      </p:sp>
    </p:spTree>
    <p:extLst>
      <p:ext uri="{BB962C8B-B14F-4D97-AF65-F5344CB8AC3E}">
        <p14:creationId xmlns:p14="http://schemas.microsoft.com/office/powerpoint/2010/main" val="220515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D61B-E791-4906-B1E2-1670848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E644-814D-4DF9-8729-A292E70C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if we want to make a more complex app (like we’ll be doing up next), we’re going to find that by using Redux, it’ll make our life easier</a:t>
            </a:r>
          </a:p>
          <a:p>
            <a:r>
              <a:rPr lang="en-US" dirty="0"/>
              <a:t>By keeping track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314879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4A1D-A535-4695-9B60-84E397B9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F349-4F3E-46A6-800C-FBA052E8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 we’ll move the Login Form’s component level state and hold them at the application state level (Redux level)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015D8-1FD2-4CB1-A535-52D035829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15" y="3257549"/>
            <a:ext cx="4057570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1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4A1D-A535-4695-9B60-84E397B9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F349-4F3E-46A6-800C-FBA052E8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start to bring Redux into our application, we’re going to move components like the Login Form</a:t>
            </a:r>
          </a:p>
          <a:p>
            <a:r>
              <a:rPr lang="en-US" dirty="0"/>
              <a:t>We’ll move that from a very intelligent component that know how to manage all the things (state), into a very simple component that behave like a template component</a:t>
            </a:r>
          </a:p>
          <a:p>
            <a:r>
              <a:rPr lang="en-US" dirty="0"/>
              <a:t>A template that just take some amount of data and display it with some amount of JSX</a:t>
            </a:r>
          </a:p>
          <a:p>
            <a:r>
              <a:rPr lang="en-US" dirty="0"/>
              <a:t>We’ll pull out as much logic in keeping track of state as possible, away from the component level and push it to Redux instead</a:t>
            </a:r>
          </a:p>
        </p:txBody>
      </p:sp>
    </p:spTree>
    <p:extLst>
      <p:ext uri="{BB962C8B-B14F-4D97-AF65-F5344CB8AC3E}">
        <p14:creationId xmlns:p14="http://schemas.microsoft.com/office/powerpoint/2010/main" val="40158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64E2-9981-4F48-AB04-40C55EF2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Old Login Form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76D5E9-DE14-4B9E-9BD8-EBA67CD8B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480" y="1825625"/>
            <a:ext cx="4155039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342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6389-A44F-4F56-BFBF-44B1CA3D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Login 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D9BFD6-8BAF-4DFE-9FC5-7BE2A96D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850" y="1825625"/>
            <a:ext cx="6652300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92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5822</TotalTime>
  <Words>275</Words>
  <Application>Microsoft Office PowerPoint</Application>
  <PresentationFormat>On-screen Show (4:3)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Login Form  In A Redux World</vt:lpstr>
      <vt:lpstr>Introduction</vt:lpstr>
      <vt:lpstr>Introduction</vt:lpstr>
      <vt:lpstr>Introduction</vt:lpstr>
      <vt:lpstr>Introduction</vt:lpstr>
      <vt:lpstr>Introduction</vt:lpstr>
      <vt:lpstr>Introduction</vt:lpstr>
      <vt:lpstr>The Old Login Form</vt:lpstr>
      <vt:lpstr>The New Login Form</vt:lpstr>
      <vt:lpstr>The New Login Form</vt:lpstr>
      <vt:lpstr>The New Login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412</cp:revision>
  <dcterms:created xsi:type="dcterms:W3CDTF">2015-11-07T11:59:24Z</dcterms:created>
  <dcterms:modified xsi:type="dcterms:W3CDTF">2017-11-12T15:05:33Z</dcterms:modified>
</cp:coreProperties>
</file>