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9" r:id="rId2"/>
    <p:sldId id="300" r:id="rId3"/>
    <p:sldId id="301" r:id="rId4"/>
    <p:sldId id="302" r:id="rId5"/>
    <p:sldId id="303" r:id="rId6"/>
    <p:sldId id="304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Immutable State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1"/>
            <a:ext cx="5420678" cy="96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4F9F-0E6F-45B5-842A-E7B58288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25F9-8AC6-4B5B-A0DA-01555BCB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we’ve learned, whatever value we returned from the reducer will end up as our application state</a:t>
            </a:r>
          </a:p>
          <a:p>
            <a:r>
              <a:rPr lang="en-US" dirty="0"/>
              <a:t>So, in the reducer, we need to somehow update our state object and then return it</a:t>
            </a:r>
          </a:p>
          <a:p>
            <a:r>
              <a:rPr lang="en-US" dirty="0"/>
              <a:t>The question is, how do we update our state object inside the reducer?</a:t>
            </a:r>
          </a:p>
        </p:txBody>
      </p:sp>
    </p:spTree>
    <p:extLst>
      <p:ext uri="{BB962C8B-B14F-4D97-AF65-F5344CB8AC3E}">
        <p14:creationId xmlns:p14="http://schemas.microsoft.com/office/powerpoint/2010/main" val="2198620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4647-D963-47D0-88C4-AEA16D13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32454E-0278-40C2-B68B-670F37B0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585" y="1825625"/>
            <a:ext cx="7186830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988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3C2F-EF1F-4CE4-9C85-F3A52AA3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Actual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68F372-1A89-4946-9B50-E383F6DBB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417" y="1366256"/>
            <a:ext cx="4719165" cy="46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652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0E90-9924-46BF-9868-A3EDC53D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6330E1-34E9-4F9D-8240-2264790BA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653" y="1825625"/>
            <a:ext cx="3786694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01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78D6-DC8B-4574-A4F9-7837B8B9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EE2BA2-29E3-4ACD-98FD-A953A76FE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689" y="1825625"/>
            <a:ext cx="6318622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30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5836</TotalTime>
  <Words>68</Words>
  <Application>Microsoft Office PowerPoint</Application>
  <PresentationFormat>On-screen Show (4:3)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Immutable State  </vt:lpstr>
      <vt:lpstr>Introduction</vt:lpstr>
      <vt:lpstr>Processing The State</vt:lpstr>
      <vt:lpstr>The Actual Process</vt:lpstr>
      <vt:lpstr>The Problem</vt:lpstr>
      <vt:lpstr>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417</cp:revision>
  <dcterms:created xsi:type="dcterms:W3CDTF">2015-11-07T11:59:24Z</dcterms:created>
  <dcterms:modified xsi:type="dcterms:W3CDTF">2017-11-12T17:48:36Z</dcterms:modified>
</cp:coreProperties>
</file>